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299"/>
    <a:srgbClr val="A19937"/>
    <a:srgbClr val="487253"/>
    <a:srgbClr val="115299"/>
    <a:srgbClr val="5D7E38"/>
    <a:srgbClr val="A8AA36"/>
    <a:srgbClr val="9F9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E5911-379F-4D22-9CD9-2E46816373D4}" v="221" dt="2025-10-13T20:27:43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Deban" userId="c3a71722-9873-4c87-bfed-83e54110179e" providerId="ADAL" clId="{A8AE5911-379F-4D22-9CD9-2E46816373D4}"/>
    <pc:docChg chg="undo redo custSel addSld delSld modSld sldOrd">
      <pc:chgData name="Anthony Deban" userId="c3a71722-9873-4c87-bfed-83e54110179e" providerId="ADAL" clId="{A8AE5911-379F-4D22-9CD9-2E46816373D4}" dt="2025-10-13T20:28:52.888" v="2581" actId="1076"/>
      <pc:docMkLst>
        <pc:docMk/>
      </pc:docMkLst>
      <pc:sldChg chg="addSp delSp modSp mod setBg">
        <pc:chgData name="Anthony Deban" userId="c3a71722-9873-4c87-bfed-83e54110179e" providerId="ADAL" clId="{A8AE5911-379F-4D22-9CD9-2E46816373D4}" dt="2025-10-10T13:43:17.071" v="395" actId="1076"/>
        <pc:sldMkLst>
          <pc:docMk/>
          <pc:sldMk cId="2762375803" sldId="256"/>
        </pc:sldMkLst>
        <pc:spChg chg="mod">
          <ac:chgData name="Anthony Deban" userId="c3a71722-9873-4c87-bfed-83e54110179e" providerId="ADAL" clId="{A8AE5911-379F-4D22-9CD9-2E46816373D4}" dt="2025-10-10T13:42:56.590" v="392" actId="1076"/>
          <ac:spMkLst>
            <pc:docMk/>
            <pc:sldMk cId="2762375803" sldId="256"/>
            <ac:spMk id="2" creationId="{C50D7E76-B9E1-9B7C-CF6C-2E86631F84BE}"/>
          </ac:spMkLst>
        </pc:spChg>
        <pc:spChg chg="add mod">
          <ac:chgData name="Anthony Deban" userId="c3a71722-9873-4c87-bfed-83e54110179e" providerId="ADAL" clId="{A8AE5911-379F-4D22-9CD9-2E46816373D4}" dt="2025-10-10T13:43:12.441" v="394" actId="14100"/>
          <ac:spMkLst>
            <pc:docMk/>
            <pc:sldMk cId="2762375803" sldId="256"/>
            <ac:spMk id="5" creationId="{570E7F89-DD67-BE2C-01E2-65B8AD209802}"/>
          </ac:spMkLst>
        </pc:spChg>
        <pc:spChg chg="add mod">
          <ac:chgData name="Anthony Deban" userId="c3a71722-9873-4c87-bfed-83e54110179e" providerId="ADAL" clId="{A8AE5911-379F-4D22-9CD9-2E46816373D4}" dt="2025-10-10T13:43:17.071" v="395" actId="1076"/>
          <ac:spMkLst>
            <pc:docMk/>
            <pc:sldMk cId="2762375803" sldId="256"/>
            <ac:spMk id="6" creationId="{39D4C745-B860-9898-EA02-E6622C32F99D}"/>
          </ac:spMkLst>
        </pc:spChg>
        <pc:picChg chg="add mod">
          <ac:chgData name="Anthony Deban" userId="c3a71722-9873-4c87-bfed-83e54110179e" providerId="ADAL" clId="{A8AE5911-379F-4D22-9CD9-2E46816373D4}" dt="2025-10-10T13:38:36.962" v="195" actId="14100"/>
          <ac:picMkLst>
            <pc:docMk/>
            <pc:sldMk cId="2762375803" sldId="256"/>
            <ac:picMk id="1028" creationId="{914A640B-4924-4279-6724-B28C11BE0B26}"/>
          </ac:picMkLst>
        </pc:picChg>
        <pc:picChg chg="add mod">
          <ac:chgData name="Anthony Deban" userId="c3a71722-9873-4c87-bfed-83e54110179e" providerId="ADAL" clId="{A8AE5911-379F-4D22-9CD9-2E46816373D4}" dt="2025-10-10T13:38:49.665" v="197" actId="1076"/>
          <ac:picMkLst>
            <pc:docMk/>
            <pc:sldMk cId="2762375803" sldId="256"/>
            <ac:picMk id="1030" creationId="{9A62A830-8AC0-53AA-4E33-51DFBE3E9CA5}"/>
          </ac:picMkLst>
        </pc:picChg>
      </pc:sldChg>
      <pc:sldChg chg="addSp delSp modSp mod">
        <pc:chgData name="Anthony Deban" userId="c3a71722-9873-4c87-bfed-83e54110179e" providerId="ADAL" clId="{A8AE5911-379F-4D22-9CD9-2E46816373D4}" dt="2025-10-10T14:09:11.036" v="1215" actId="207"/>
        <pc:sldMkLst>
          <pc:docMk/>
          <pc:sldMk cId="3780453062" sldId="257"/>
        </pc:sldMkLst>
        <pc:spChg chg="add mod">
          <ac:chgData name="Anthony Deban" userId="c3a71722-9873-4c87-bfed-83e54110179e" providerId="ADAL" clId="{A8AE5911-379F-4D22-9CD9-2E46816373D4}" dt="2025-10-10T13:49:31.360" v="815" actId="1076"/>
          <ac:spMkLst>
            <pc:docMk/>
            <pc:sldMk cId="3780453062" sldId="257"/>
            <ac:spMk id="4" creationId="{35F49E30-C476-7A98-DBC1-739D0EC0FC32}"/>
          </ac:spMkLst>
        </pc:spChg>
        <pc:spChg chg="add mod">
          <ac:chgData name="Anthony Deban" userId="c3a71722-9873-4c87-bfed-83e54110179e" providerId="ADAL" clId="{A8AE5911-379F-4D22-9CD9-2E46816373D4}" dt="2025-10-10T14:09:11.036" v="1215" actId="207"/>
          <ac:spMkLst>
            <pc:docMk/>
            <pc:sldMk cId="3780453062" sldId="257"/>
            <ac:spMk id="6" creationId="{B4925901-D19A-98CC-6D75-00C76C44F2E8}"/>
          </ac:spMkLst>
        </pc:spChg>
        <pc:spChg chg="add mod">
          <ac:chgData name="Anthony Deban" userId="c3a71722-9873-4c87-bfed-83e54110179e" providerId="ADAL" clId="{A8AE5911-379F-4D22-9CD9-2E46816373D4}" dt="2025-10-10T13:49:39.168" v="817" actId="1076"/>
          <ac:spMkLst>
            <pc:docMk/>
            <pc:sldMk cId="3780453062" sldId="257"/>
            <ac:spMk id="8" creationId="{99794AE4-26B2-8CA2-1B18-670883AE2B3E}"/>
          </ac:spMkLst>
        </pc:spChg>
        <pc:spChg chg="add mod">
          <ac:chgData name="Anthony Deban" userId="c3a71722-9873-4c87-bfed-83e54110179e" providerId="ADAL" clId="{A8AE5911-379F-4D22-9CD9-2E46816373D4}" dt="2025-10-10T13:50:14.674" v="841" actId="1076"/>
          <ac:spMkLst>
            <pc:docMk/>
            <pc:sldMk cId="3780453062" sldId="257"/>
            <ac:spMk id="9" creationId="{105B55A8-1A7A-7F0C-4703-32F5A5F95080}"/>
          </ac:spMkLst>
        </pc:spChg>
        <pc:picChg chg="add del">
          <ac:chgData name="Anthony Deban" userId="c3a71722-9873-4c87-bfed-83e54110179e" providerId="ADAL" clId="{A8AE5911-379F-4D22-9CD9-2E46816373D4}" dt="2025-10-10T13:27:21.568" v="22" actId="478"/>
          <ac:picMkLst>
            <pc:docMk/>
            <pc:sldMk cId="3780453062" sldId="257"/>
            <ac:picMk id="5" creationId="{E08E5493-F00D-2E04-354B-D13498D07CC9}"/>
          </ac:picMkLst>
        </pc:picChg>
        <pc:picChg chg="add del">
          <ac:chgData name="Anthony Deban" userId="c3a71722-9873-4c87-bfed-83e54110179e" providerId="ADAL" clId="{A8AE5911-379F-4D22-9CD9-2E46816373D4}" dt="2025-10-10T13:27:21.931" v="23" actId="478"/>
          <ac:picMkLst>
            <pc:docMk/>
            <pc:sldMk cId="3780453062" sldId="257"/>
            <ac:picMk id="7" creationId="{C5FB0304-7AE7-411E-B240-48AC76BCAD3C}"/>
          </ac:picMkLst>
        </pc:picChg>
      </pc:sldChg>
      <pc:sldChg chg="addSp delSp modSp add mod">
        <pc:chgData name="Anthony Deban" userId="c3a71722-9873-4c87-bfed-83e54110179e" providerId="ADAL" clId="{A8AE5911-379F-4D22-9CD9-2E46816373D4}" dt="2025-10-10T13:58:43.063" v="875" actId="732"/>
        <pc:sldMkLst>
          <pc:docMk/>
          <pc:sldMk cId="1772899246" sldId="258"/>
        </pc:sldMkLst>
        <pc:spChg chg="add mod">
          <ac:chgData name="Anthony Deban" userId="c3a71722-9873-4c87-bfed-83e54110179e" providerId="ADAL" clId="{A8AE5911-379F-4D22-9CD9-2E46816373D4}" dt="2025-10-10T13:58:15.228" v="871" actId="1076"/>
          <ac:spMkLst>
            <pc:docMk/>
            <pc:sldMk cId="1772899246" sldId="258"/>
            <ac:spMk id="2" creationId="{76ED6BDF-098C-5603-790C-30A6CF177357}"/>
          </ac:spMkLst>
        </pc:spChg>
        <pc:picChg chg="add mod modCrop">
          <ac:chgData name="Anthony Deban" userId="c3a71722-9873-4c87-bfed-83e54110179e" providerId="ADAL" clId="{A8AE5911-379F-4D22-9CD9-2E46816373D4}" dt="2025-10-10T13:58:43.063" v="875" actId="732"/>
          <ac:picMkLst>
            <pc:docMk/>
            <pc:sldMk cId="1772899246" sldId="258"/>
            <ac:picMk id="6" creationId="{CEB47D08-D83D-9F87-2940-D1DC46B77160}"/>
          </ac:picMkLst>
        </pc:picChg>
        <pc:picChg chg="mod">
          <ac:chgData name="Anthony Deban" userId="c3a71722-9873-4c87-bfed-83e54110179e" providerId="ADAL" clId="{A8AE5911-379F-4D22-9CD9-2E46816373D4}" dt="2025-10-10T13:51:13.843" v="864" actId="1076"/>
          <ac:picMkLst>
            <pc:docMk/>
            <pc:sldMk cId="1772899246" sldId="258"/>
            <ac:picMk id="7" creationId="{22F5C0A0-FEFD-CFF6-4A29-5B836D20DA4A}"/>
          </ac:picMkLst>
        </pc:picChg>
      </pc:sldChg>
      <pc:sldChg chg="addSp delSp modSp add mod ord">
        <pc:chgData name="Anthony Deban" userId="c3a71722-9873-4c87-bfed-83e54110179e" providerId="ADAL" clId="{A8AE5911-379F-4D22-9CD9-2E46816373D4}" dt="2025-10-10T14:06:22.442" v="1063" actId="1076"/>
        <pc:sldMkLst>
          <pc:docMk/>
          <pc:sldMk cId="2574879417" sldId="259"/>
        </pc:sldMkLst>
        <pc:spChg chg="add mod">
          <ac:chgData name="Anthony Deban" userId="c3a71722-9873-4c87-bfed-83e54110179e" providerId="ADAL" clId="{A8AE5911-379F-4D22-9CD9-2E46816373D4}" dt="2025-10-10T14:06:22.442" v="1063" actId="1076"/>
          <ac:spMkLst>
            <pc:docMk/>
            <pc:sldMk cId="2574879417" sldId="259"/>
            <ac:spMk id="2" creationId="{00031EB3-F91F-BD31-BA8F-32E6517D6394}"/>
          </ac:spMkLst>
        </pc:spChg>
        <pc:spChg chg="add mod">
          <ac:chgData name="Anthony Deban" userId="c3a71722-9873-4c87-bfed-83e54110179e" providerId="ADAL" clId="{A8AE5911-379F-4D22-9CD9-2E46816373D4}" dt="2025-10-10T14:06:22.442" v="1063" actId="1076"/>
          <ac:spMkLst>
            <pc:docMk/>
            <pc:sldMk cId="2574879417" sldId="259"/>
            <ac:spMk id="3" creationId="{95F96190-C79F-AFCD-DD6C-A08A50924DA1}"/>
          </ac:spMkLst>
        </pc:spChg>
        <pc:spChg chg="mod">
          <ac:chgData name="Anthony Deban" userId="c3a71722-9873-4c87-bfed-83e54110179e" providerId="ADAL" clId="{A8AE5911-379F-4D22-9CD9-2E46816373D4}" dt="2025-10-10T14:03:26.025" v="1009" actId="1076"/>
          <ac:spMkLst>
            <pc:docMk/>
            <pc:sldMk cId="2574879417" sldId="259"/>
            <ac:spMk id="6" creationId="{687CA080-392D-6D0A-E8CA-22B998ECC43F}"/>
          </ac:spMkLst>
        </pc:spChg>
        <pc:spChg chg="mod">
          <ac:chgData name="Anthony Deban" userId="c3a71722-9873-4c87-bfed-83e54110179e" providerId="ADAL" clId="{A8AE5911-379F-4D22-9CD9-2E46816373D4}" dt="2025-10-10T14:04:37.763" v="1029" actId="1076"/>
          <ac:spMkLst>
            <pc:docMk/>
            <pc:sldMk cId="2574879417" sldId="259"/>
            <ac:spMk id="8" creationId="{A5E587D1-0982-742B-BA11-DDEA70FF6129}"/>
          </ac:spMkLst>
        </pc:spChg>
        <pc:spChg chg="mod">
          <ac:chgData name="Anthony Deban" userId="c3a71722-9873-4c87-bfed-83e54110179e" providerId="ADAL" clId="{A8AE5911-379F-4D22-9CD9-2E46816373D4}" dt="2025-10-10T14:00:34.667" v="900" actId="20577"/>
          <ac:spMkLst>
            <pc:docMk/>
            <pc:sldMk cId="2574879417" sldId="259"/>
            <ac:spMk id="9" creationId="{4C89F71E-742B-1CDE-44B4-DBB5CD77E813}"/>
          </ac:spMkLst>
        </pc:spChg>
        <pc:spChg chg="add mod">
          <ac:chgData name="Anthony Deban" userId="c3a71722-9873-4c87-bfed-83e54110179e" providerId="ADAL" clId="{A8AE5911-379F-4D22-9CD9-2E46816373D4}" dt="2025-10-10T14:06:22.442" v="1063" actId="1076"/>
          <ac:spMkLst>
            <pc:docMk/>
            <pc:sldMk cId="2574879417" sldId="259"/>
            <ac:spMk id="10" creationId="{C5B25BF0-0B71-B855-F598-7A8C00A451EC}"/>
          </ac:spMkLst>
        </pc:spChg>
      </pc:sldChg>
      <pc:sldChg chg="modSp add mod">
        <pc:chgData name="Anthony Deban" userId="c3a71722-9873-4c87-bfed-83e54110179e" providerId="ADAL" clId="{A8AE5911-379F-4D22-9CD9-2E46816373D4}" dt="2025-10-10T14:08:37.371" v="1213" actId="1076"/>
        <pc:sldMkLst>
          <pc:docMk/>
          <pc:sldMk cId="4257288865" sldId="260"/>
        </pc:sldMkLst>
        <pc:spChg chg="mod">
          <ac:chgData name="Anthony Deban" userId="c3a71722-9873-4c87-bfed-83e54110179e" providerId="ADAL" clId="{A8AE5911-379F-4D22-9CD9-2E46816373D4}" dt="2025-10-10T14:08:37.371" v="1213" actId="1076"/>
          <ac:spMkLst>
            <pc:docMk/>
            <pc:sldMk cId="4257288865" sldId="260"/>
            <ac:spMk id="2" creationId="{8CB324F5-072C-513D-E2AB-6D501718083E}"/>
          </ac:spMkLst>
        </pc:spChg>
        <pc:spChg chg="mod">
          <ac:chgData name="Anthony Deban" userId="c3a71722-9873-4c87-bfed-83e54110179e" providerId="ADAL" clId="{A8AE5911-379F-4D22-9CD9-2E46816373D4}" dt="2025-10-10T14:08:37.371" v="1213" actId="1076"/>
          <ac:spMkLst>
            <pc:docMk/>
            <pc:sldMk cId="4257288865" sldId="260"/>
            <ac:spMk id="3" creationId="{EFD07337-CBD2-638F-3753-DB45DA9D0301}"/>
          </ac:spMkLst>
        </pc:spChg>
        <pc:spChg chg="mod">
          <ac:chgData name="Anthony Deban" userId="c3a71722-9873-4c87-bfed-83e54110179e" providerId="ADAL" clId="{A8AE5911-379F-4D22-9CD9-2E46816373D4}" dt="2025-10-10T14:06:42.576" v="1099" actId="20577"/>
          <ac:spMkLst>
            <pc:docMk/>
            <pc:sldMk cId="4257288865" sldId="260"/>
            <ac:spMk id="6" creationId="{3F3AAADB-69CA-E4D5-00C5-1F5B54A1C2D5}"/>
          </ac:spMkLst>
        </pc:spChg>
        <pc:spChg chg="mod">
          <ac:chgData name="Anthony Deban" userId="c3a71722-9873-4c87-bfed-83e54110179e" providerId="ADAL" clId="{A8AE5911-379F-4D22-9CD9-2E46816373D4}" dt="2025-10-10T14:07:22.349" v="1111" actId="1076"/>
          <ac:spMkLst>
            <pc:docMk/>
            <pc:sldMk cId="4257288865" sldId="260"/>
            <ac:spMk id="8" creationId="{068F8E83-0F85-8075-809D-8461AF7E9E66}"/>
          </ac:spMkLst>
        </pc:spChg>
        <pc:spChg chg="mod">
          <ac:chgData name="Anthony Deban" userId="c3a71722-9873-4c87-bfed-83e54110179e" providerId="ADAL" clId="{A8AE5911-379F-4D22-9CD9-2E46816373D4}" dt="2025-10-10T14:07:32.694" v="1113" actId="20577"/>
          <ac:spMkLst>
            <pc:docMk/>
            <pc:sldMk cId="4257288865" sldId="260"/>
            <ac:spMk id="10" creationId="{7E1C3210-DB1B-51F7-BA6B-913AC68885C7}"/>
          </ac:spMkLst>
        </pc:spChg>
      </pc:sldChg>
      <pc:sldChg chg="add del">
        <pc:chgData name="Anthony Deban" userId="c3a71722-9873-4c87-bfed-83e54110179e" providerId="ADAL" clId="{A8AE5911-379F-4D22-9CD9-2E46816373D4}" dt="2025-10-10T15:07:20.625" v="1316" actId="47"/>
        <pc:sldMkLst>
          <pc:docMk/>
          <pc:sldMk cId="795053494" sldId="261"/>
        </pc:sldMkLst>
      </pc:sldChg>
      <pc:sldChg chg="addSp delSp modSp add mod ord">
        <pc:chgData name="Anthony Deban" userId="c3a71722-9873-4c87-bfed-83e54110179e" providerId="ADAL" clId="{A8AE5911-379F-4D22-9CD9-2E46816373D4}" dt="2025-10-10T15:06:56.611" v="1315" actId="404"/>
        <pc:sldMkLst>
          <pc:docMk/>
          <pc:sldMk cId="448156470" sldId="262"/>
        </pc:sldMkLst>
        <pc:spChg chg="mod">
          <ac:chgData name="Anthony Deban" userId="c3a71722-9873-4c87-bfed-83e54110179e" providerId="ADAL" clId="{A8AE5911-379F-4D22-9CD9-2E46816373D4}" dt="2025-10-10T15:06:56.611" v="1315" actId="404"/>
          <ac:spMkLst>
            <pc:docMk/>
            <pc:sldMk cId="448156470" sldId="262"/>
            <ac:spMk id="2" creationId="{EA26AFCB-ECFE-CDDB-33E1-DE443944770C}"/>
          </ac:spMkLst>
        </pc:spChg>
        <pc:picChg chg="add mod modCrop">
          <ac:chgData name="Anthony Deban" userId="c3a71722-9873-4c87-bfed-83e54110179e" providerId="ADAL" clId="{A8AE5911-379F-4D22-9CD9-2E46816373D4}" dt="2025-10-10T15:06:18.026" v="1235" actId="732"/>
          <ac:picMkLst>
            <pc:docMk/>
            <pc:sldMk cId="448156470" sldId="262"/>
            <ac:picMk id="11" creationId="{6CFAD6D9-3CD2-780D-6B81-3E81C2FDCCF1}"/>
          </ac:picMkLst>
        </pc:picChg>
      </pc:sldChg>
      <pc:sldChg chg="addSp delSp modSp add mod setBg">
        <pc:chgData name="Anthony Deban" userId="c3a71722-9873-4c87-bfed-83e54110179e" providerId="ADAL" clId="{A8AE5911-379F-4D22-9CD9-2E46816373D4}" dt="2025-10-13T20:04:17.791" v="1919" actId="732"/>
        <pc:sldMkLst>
          <pc:docMk/>
          <pc:sldMk cId="218675385" sldId="263"/>
        </pc:sldMkLst>
        <pc:spChg chg="mod">
          <ac:chgData name="Anthony Deban" userId="c3a71722-9873-4c87-bfed-83e54110179e" providerId="ADAL" clId="{A8AE5911-379F-4D22-9CD9-2E46816373D4}" dt="2025-10-13T20:03:53.738" v="1915" actId="26606"/>
          <ac:spMkLst>
            <pc:docMk/>
            <pc:sldMk cId="218675385" sldId="263"/>
            <ac:spMk id="2" creationId="{35A66D7A-1304-7754-83AB-0EBF73E6E84D}"/>
          </ac:spMkLst>
        </pc:spChg>
        <pc:spChg chg="add del">
          <ac:chgData name="Anthony Deban" userId="c3a71722-9873-4c87-bfed-83e54110179e" providerId="ADAL" clId="{A8AE5911-379F-4D22-9CD9-2E46816373D4}" dt="2025-10-13T20:03:53.738" v="1915" actId="26606"/>
          <ac:spMkLst>
            <pc:docMk/>
            <pc:sldMk cId="218675385" sldId="263"/>
            <ac:spMk id="13" creationId="{C7D023E4-8DE1-436E-9847-ED6A4B4B04FD}"/>
          </ac:spMkLst>
        </pc:spChg>
        <pc:spChg chg="add del">
          <ac:chgData name="Anthony Deban" userId="c3a71722-9873-4c87-bfed-83e54110179e" providerId="ADAL" clId="{A8AE5911-379F-4D22-9CD9-2E46816373D4}" dt="2025-10-13T20:03:53.738" v="1915" actId="26606"/>
          <ac:spMkLst>
            <pc:docMk/>
            <pc:sldMk cId="218675385" sldId="263"/>
            <ac:spMk id="15" creationId="{8B2B1708-8CE4-4A20-94F5-55118AE2CBD7}"/>
          </ac:spMkLst>
        </pc:spChg>
        <pc:grpChg chg="add del">
          <ac:chgData name="Anthony Deban" userId="c3a71722-9873-4c87-bfed-83e54110179e" providerId="ADAL" clId="{A8AE5911-379F-4D22-9CD9-2E46816373D4}" dt="2025-10-13T20:03:53.738" v="1915" actId="26606"/>
          <ac:grpSpMkLst>
            <pc:docMk/>
            <pc:sldMk cId="218675385" sldId="263"/>
            <ac:grpSpMk id="17" creationId="{3E84BE2F-C43D-43D9-A96D-152600326812}"/>
          </ac:grpSpMkLst>
        </pc:grpChg>
        <pc:grpChg chg="add del">
          <ac:chgData name="Anthony Deban" userId="c3a71722-9873-4c87-bfed-83e54110179e" providerId="ADAL" clId="{A8AE5911-379F-4D22-9CD9-2E46816373D4}" dt="2025-10-13T20:03:53.738" v="1915" actId="26606"/>
          <ac:grpSpMkLst>
            <pc:docMk/>
            <pc:sldMk cId="218675385" sldId="263"/>
            <ac:grpSpMk id="21" creationId="{E27AF472-EAE3-4572-AB69-B92BD10DBC6D}"/>
          </ac:grpSpMkLst>
        </pc:grpChg>
        <pc:picChg chg="add del mod modCrop">
          <ac:chgData name="Anthony Deban" userId="c3a71722-9873-4c87-bfed-83e54110179e" providerId="ADAL" clId="{A8AE5911-379F-4D22-9CD9-2E46816373D4}" dt="2025-10-13T20:03:28.668" v="1911" actId="478"/>
          <ac:picMkLst>
            <pc:docMk/>
            <pc:sldMk cId="218675385" sldId="263"/>
            <ac:picMk id="4" creationId="{8775BCCD-FA45-8878-D0A3-74F84C417818}"/>
          </ac:picMkLst>
        </pc:picChg>
        <pc:picChg chg="ord">
          <ac:chgData name="Anthony Deban" userId="c3a71722-9873-4c87-bfed-83e54110179e" providerId="ADAL" clId="{A8AE5911-379F-4D22-9CD9-2E46816373D4}" dt="2025-10-13T20:03:53.738" v="1915" actId="26606"/>
          <ac:picMkLst>
            <pc:docMk/>
            <pc:sldMk cId="218675385" sldId="263"/>
            <ac:picMk id="5" creationId="{67514F6C-78A4-A90D-F7F7-D51CABE26336}"/>
          </ac:picMkLst>
        </pc:picChg>
        <pc:picChg chg="mod">
          <ac:chgData name="Anthony Deban" userId="c3a71722-9873-4c87-bfed-83e54110179e" providerId="ADAL" clId="{A8AE5911-379F-4D22-9CD9-2E46816373D4}" dt="2025-10-13T20:03:53.738" v="1915" actId="26606"/>
          <ac:picMkLst>
            <pc:docMk/>
            <pc:sldMk cId="218675385" sldId="263"/>
            <ac:picMk id="7" creationId="{4703F206-8B1D-2F41-F0B3-DF453950E5E3}"/>
          </ac:picMkLst>
        </pc:picChg>
        <pc:picChg chg="add mod ord modCrop">
          <ac:chgData name="Anthony Deban" userId="c3a71722-9873-4c87-bfed-83e54110179e" providerId="ADAL" clId="{A8AE5911-379F-4D22-9CD9-2E46816373D4}" dt="2025-10-13T20:04:17.791" v="1919" actId="732"/>
          <ac:picMkLst>
            <pc:docMk/>
            <pc:sldMk cId="218675385" sldId="263"/>
            <ac:picMk id="8" creationId="{14BA2AE8-D60F-8B5C-5987-A63F1D677453}"/>
          </ac:picMkLst>
        </pc:picChg>
        <pc:picChg chg="add del mod modCrop">
          <ac:chgData name="Anthony Deban" userId="c3a71722-9873-4c87-bfed-83e54110179e" providerId="ADAL" clId="{A8AE5911-379F-4D22-9CD9-2E46816373D4}" dt="2025-10-13T19:56:13.996" v="1901" actId="478"/>
          <ac:picMkLst>
            <pc:docMk/>
            <pc:sldMk cId="218675385" sldId="263"/>
            <ac:picMk id="10" creationId="{4C076730-8DA3-B6B4-47AD-201802499030}"/>
          </ac:picMkLst>
        </pc:picChg>
      </pc:sldChg>
      <pc:sldChg chg="new del ord">
        <pc:chgData name="Anthony Deban" userId="c3a71722-9873-4c87-bfed-83e54110179e" providerId="ADAL" clId="{A8AE5911-379F-4D22-9CD9-2E46816373D4}" dt="2025-10-10T15:20:53.087" v="1391" actId="47"/>
        <pc:sldMkLst>
          <pc:docMk/>
          <pc:sldMk cId="534235661" sldId="264"/>
        </pc:sldMkLst>
      </pc:sldChg>
      <pc:sldChg chg="addSp delSp modSp add mod">
        <pc:chgData name="Anthony Deban" userId="c3a71722-9873-4c87-bfed-83e54110179e" providerId="ADAL" clId="{A8AE5911-379F-4D22-9CD9-2E46816373D4}" dt="2025-10-10T15:28:20.191" v="1548" actId="1076"/>
        <pc:sldMkLst>
          <pc:docMk/>
          <pc:sldMk cId="2834766813" sldId="264"/>
        </pc:sldMkLst>
        <pc:spChg chg="add mod">
          <ac:chgData name="Anthony Deban" userId="c3a71722-9873-4c87-bfed-83e54110179e" providerId="ADAL" clId="{A8AE5911-379F-4D22-9CD9-2E46816373D4}" dt="2025-10-10T15:25:08.203" v="1479" actId="1076"/>
          <ac:spMkLst>
            <pc:docMk/>
            <pc:sldMk cId="2834766813" sldId="264"/>
            <ac:spMk id="4" creationId="{D08E1358-A4F1-A346-8F14-DBFE14CF0039}"/>
          </ac:spMkLst>
        </pc:spChg>
        <pc:spChg chg="mod">
          <ac:chgData name="Anthony Deban" userId="c3a71722-9873-4c87-bfed-83e54110179e" providerId="ADAL" clId="{A8AE5911-379F-4D22-9CD9-2E46816373D4}" dt="2025-10-10T15:27:28.686" v="1535" actId="207"/>
          <ac:spMkLst>
            <pc:docMk/>
            <pc:sldMk cId="2834766813" sldId="264"/>
            <ac:spMk id="6" creationId="{78319F22-9BA8-1583-5479-831212493379}"/>
          </ac:spMkLst>
        </pc:spChg>
        <pc:spChg chg="mod">
          <ac:chgData name="Anthony Deban" userId="c3a71722-9873-4c87-bfed-83e54110179e" providerId="ADAL" clId="{A8AE5911-379F-4D22-9CD9-2E46816373D4}" dt="2025-10-10T15:21:08.895" v="1410" actId="20577"/>
          <ac:spMkLst>
            <pc:docMk/>
            <pc:sldMk cId="2834766813" sldId="264"/>
            <ac:spMk id="9" creationId="{52D48D5E-8720-0E43-F461-72718F11172A}"/>
          </ac:spMkLst>
        </pc:spChg>
        <pc:spChg chg="add mod">
          <ac:chgData name="Anthony Deban" userId="c3a71722-9873-4c87-bfed-83e54110179e" providerId="ADAL" clId="{A8AE5911-379F-4D22-9CD9-2E46816373D4}" dt="2025-10-10T15:28:20.191" v="1548" actId="1076"/>
          <ac:spMkLst>
            <pc:docMk/>
            <pc:sldMk cId="2834766813" sldId="264"/>
            <ac:spMk id="11" creationId="{895E5678-D3ED-CD00-769B-8C358D6DBB46}"/>
          </ac:spMkLst>
        </pc:spChg>
        <pc:spChg chg="add mod">
          <ac:chgData name="Anthony Deban" userId="c3a71722-9873-4c87-bfed-83e54110179e" providerId="ADAL" clId="{A8AE5911-379F-4D22-9CD9-2E46816373D4}" dt="2025-10-10T15:24:49.430" v="1476" actId="14100"/>
          <ac:spMkLst>
            <pc:docMk/>
            <pc:sldMk cId="2834766813" sldId="264"/>
            <ac:spMk id="13" creationId="{C708B18A-0F28-D75A-7723-7B4A85602E34}"/>
          </ac:spMkLst>
        </pc:spChg>
        <pc:spChg chg="add mod">
          <ac:chgData name="Anthony Deban" userId="c3a71722-9873-4c87-bfed-83e54110179e" providerId="ADAL" clId="{A8AE5911-379F-4D22-9CD9-2E46816373D4}" dt="2025-10-10T15:27:55.465" v="1541" actId="2710"/>
          <ac:spMkLst>
            <pc:docMk/>
            <pc:sldMk cId="2834766813" sldId="264"/>
            <ac:spMk id="14" creationId="{0106E498-5DCE-882F-23E7-A6C865F068C5}"/>
          </ac:spMkLst>
        </pc:spChg>
        <pc:cxnChg chg="add mod">
          <ac:chgData name="Anthony Deban" userId="c3a71722-9873-4c87-bfed-83e54110179e" providerId="ADAL" clId="{A8AE5911-379F-4D22-9CD9-2E46816373D4}" dt="2025-10-10T15:26:26.623" v="1489" actId="14861"/>
          <ac:cxnSpMkLst>
            <pc:docMk/>
            <pc:sldMk cId="2834766813" sldId="264"/>
            <ac:cxnSpMk id="16" creationId="{9A5BA0DD-D74D-15C4-5D0C-8A01B974A04A}"/>
          </ac:cxnSpMkLst>
        </pc:cxnChg>
        <pc:cxnChg chg="add mod">
          <ac:chgData name="Anthony Deban" userId="c3a71722-9873-4c87-bfed-83e54110179e" providerId="ADAL" clId="{A8AE5911-379F-4D22-9CD9-2E46816373D4}" dt="2025-10-10T15:28:08.642" v="1545" actId="1076"/>
          <ac:cxnSpMkLst>
            <pc:docMk/>
            <pc:sldMk cId="2834766813" sldId="264"/>
            <ac:cxnSpMk id="23" creationId="{E8423722-BF16-00B3-73D0-310655FD29F5}"/>
          </ac:cxnSpMkLst>
        </pc:cxnChg>
      </pc:sldChg>
      <pc:sldChg chg="addSp delSp modSp add mod">
        <pc:chgData name="Anthony Deban" userId="c3a71722-9873-4c87-bfed-83e54110179e" providerId="ADAL" clId="{A8AE5911-379F-4D22-9CD9-2E46816373D4}" dt="2025-10-10T15:33:06.105" v="1811" actId="113"/>
        <pc:sldMkLst>
          <pc:docMk/>
          <pc:sldMk cId="1277739470" sldId="265"/>
        </pc:sldMkLst>
        <pc:spChg chg="add mod">
          <ac:chgData name="Anthony Deban" userId="c3a71722-9873-4c87-bfed-83e54110179e" providerId="ADAL" clId="{A8AE5911-379F-4D22-9CD9-2E46816373D4}" dt="2025-10-10T15:30:10.591" v="1749" actId="20577"/>
          <ac:spMkLst>
            <pc:docMk/>
            <pc:sldMk cId="1277739470" sldId="265"/>
            <ac:spMk id="2" creationId="{FFE1DD80-0360-879E-C2C7-39FBF6AB4C6C}"/>
          </ac:spMkLst>
        </pc:spChg>
        <pc:spChg chg="add mod">
          <ac:chgData name="Anthony Deban" userId="c3a71722-9873-4c87-bfed-83e54110179e" providerId="ADAL" clId="{A8AE5911-379F-4D22-9CD9-2E46816373D4}" dt="2025-10-10T15:32:07.631" v="1794" actId="20577"/>
          <ac:spMkLst>
            <pc:docMk/>
            <pc:sldMk cId="1277739470" sldId="265"/>
            <ac:spMk id="10" creationId="{10008FB1-E1AC-01C5-66A5-E0C081736AB6}"/>
          </ac:spMkLst>
        </pc:spChg>
        <pc:spChg chg="mod">
          <ac:chgData name="Anthony Deban" userId="c3a71722-9873-4c87-bfed-83e54110179e" providerId="ADAL" clId="{A8AE5911-379F-4D22-9CD9-2E46816373D4}" dt="2025-10-10T15:28:43.001" v="1574" actId="14100"/>
          <ac:spMkLst>
            <pc:docMk/>
            <pc:sldMk cId="1277739470" sldId="265"/>
            <ac:spMk id="11" creationId="{72766ACE-0C9C-119F-985A-D56073AB15DA}"/>
          </ac:spMkLst>
        </pc:spChg>
        <pc:spChg chg="mod">
          <ac:chgData name="Anthony Deban" userId="c3a71722-9873-4c87-bfed-83e54110179e" providerId="ADAL" clId="{A8AE5911-379F-4D22-9CD9-2E46816373D4}" dt="2025-10-10T15:32:18.918" v="1798"/>
          <ac:spMkLst>
            <pc:docMk/>
            <pc:sldMk cId="1277739470" sldId="265"/>
            <ac:spMk id="13" creationId="{DBE67575-1F4F-B717-BA3B-BD9153E1C5A4}"/>
          </ac:spMkLst>
        </pc:spChg>
        <pc:spChg chg="mod">
          <ac:chgData name="Anthony Deban" userId="c3a71722-9873-4c87-bfed-83e54110179e" providerId="ADAL" clId="{A8AE5911-379F-4D22-9CD9-2E46816373D4}" dt="2025-10-10T15:29:51.847" v="1742" actId="1076"/>
          <ac:spMkLst>
            <pc:docMk/>
            <pc:sldMk cId="1277739470" sldId="265"/>
            <ac:spMk id="14" creationId="{B25362F0-19D5-1EBF-DF55-3E12173BD230}"/>
          </ac:spMkLst>
        </pc:spChg>
        <pc:spChg chg="add mod">
          <ac:chgData name="Anthony Deban" userId="c3a71722-9873-4c87-bfed-83e54110179e" providerId="ADAL" clId="{A8AE5911-379F-4D22-9CD9-2E46816373D4}" dt="2025-10-10T15:33:06.105" v="1811" actId="113"/>
          <ac:spMkLst>
            <pc:docMk/>
            <pc:sldMk cId="1277739470" sldId="265"/>
            <ac:spMk id="17" creationId="{984458EE-85A8-173A-3F41-CD5AD57BF2FE}"/>
          </ac:spMkLst>
        </pc:spChg>
        <pc:cxnChg chg="add mod">
          <ac:chgData name="Anthony Deban" userId="c3a71722-9873-4c87-bfed-83e54110179e" providerId="ADAL" clId="{A8AE5911-379F-4D22-9CD9-2E46816373D4}" dt="2025-10-10T15:30:06.813" v="1744" actId="1076"/>
          <ac:cxnSpMkLst>
            <pc:docMk/>
            <pc:sldMk cId="1277739470" sldId="265"/>
            <ac:cxnSpMk id="3" creationId="{1AAE002E-5735-E058-E41B-C80E63551CFD}"/>
          </ac:cxnSpMkLst>
        </pc:cxnChg>
        <pc:cxnChg chg="add mod">
          <ac:chgData name="Anthony Deban" userId="c3a71722-9873-4c87-bfed-83e54110179e" providerId="ADAL" clId="{A8AE5911-379F-4D22-9CD9-2E46816373D4}" dt="2025-10-10T15:30:06.813" v="1744" actId="1076"/>
          <ac:cxnSpMkLst>
            <pc:docMk/>
            <pc:sldMk cId="1277739470" sldId="265"/>
            <ac:cxnSpMk id="8" creationId="{91333083-D3F6-B4FB-B022-1A6F84AEEDCC}"/>
          </ac:cxnSpMkLst>
        </pc:cxnChg>
      </pc:sldChg>
      <pc:sldChg chg="modSp add del mod">
        <pc:chgData name="Anthony Deban" userId="c3a71722-9873-4c87-bfed-83e54110179e" providerId="ADAL" clId="{A8AE5911-379F-4D22-9CD9-2E46816373D4}" dt="2025-10-10T15:28:31.487" v="1549" actId="47"/>
        <pc:sldMkLst>
          <pc:docMk/>
          <pc:sldMk cId="1482508280" sldId="265"/>
        </pc:sldMkLst>
      </pc:sldChg>
      <pc:sldChg chg="delSp modSp add mod">
        <pc:chgData name="Anthony Deban" userId="c3a71722-9873-4c87-bfed-83e54110179e" providerId="ADAL" clId="{A8AE5911-379F-4D22-9CD9-2E46816373D4}" dt="2025-10-10T15:34:41.298" v="1861" actId="14100"/>
        <pc:sldMkLst>
          <pc:docMk/>
          <pc:sldMk cId="3074752585" sldId="266"/>
        </pc:sldMkLst>
        <pc:spChg chg="mod">
          <ac:chgData name="Anthony Deban" userId="c3a71722-9873-4c87-bfed-83e54110179e" providerId="ADAL" clId="{A8AE5911-379F-4D22-9CD9-2E46816373D4}" dt="2025-10-10T15:33:39.810" v="1851" actId="20577"/>
          <ac:spMkLst>
            <pc:docMk/>
            <pc:sldMk cId="3074752585" sldId="266"/>
            <ac:spMk id="11" creationId="{A2BB7A71-9537-25BE-DB52-7022C21DE13D}"/>
          </ac:spMkLst>
        </pc:spChg>
        <pc:spChg chg="mod">
          <ac:chgData name="Anthony Deban" userId="c3a71722-9873-4c87-bfed-83e54110179e" providerId="ADAL" clId="{A8AE5911-379F-4D22-9CD9-2E46816373D4}" dt="2025-10-10T15:34:41.298" v="1861" actId="14100"/>
          <ac:spMkLst>
            <pc:docMk/>
            <pc:sldMk cId="3074752585" sldId="266"/>
            <ac:spMk id="13" creationId="{0FD44523-9B20-1CA9-AAE1-26DC8672819E}"/>
          </ac:spMkLst>
        </pc:spChg>
        <pc:spChg chg="mod">
          <ac:chgData name="Anthony Deban" userId="c3a71722-9873-4c87-bfed-83e54110179e" providerId="ADAL" clId="{A8AE5911-379F-4D22-9CD9-2E46816373D4}" dt="2025-10-10T15:34:31.562" v="1859" actId="14100"/>
          <ac:spMkLst>
            <pc:docMk/>
            <pc:sldMk cId="3074752585" sldId="266"/>
            <ac:spMk id="14" creationId="{7BF6DC82-3FF0-F849-86A6-A8F9BE32A623}"/>
          </ac:spMkLst>
        </pc:spChg>
      </pc:sldChg>
      <pc:sldChg chg="addSp delSp modSp add mod">
        <pc:chgData name="Anthony Deban" userId="c3a71722-9873-4c87-bfed-83e54110179e" providerId="ADAL" clId="{A8AE5911-379F-4D22-9CD9-2E46816373D4}" dt="2025-10-13T20:28:52.888" v="2581" actId="1076"/>
        <pc:sldMkLst>
          <pc:docMk/>
          <pc:sldMk cId="1137252540" sldId="267"/>
        </pc:sldMkLst>
        <pc:spChg chg="add del mod">
          <ac:chgData name="Anthony Deban" userId="c3a71722-9873-4c87-bfed-83e54110179e" providerId="ADAL" clId="{A8AE5911-379F-4D22-9CD9-2E46816373D4}" dt="2025-10-13T20:14:10.818" v="1922" actId="478"/>
          <ac:spMkLst>
            <pc:docMk/>
            <pc:sldMk cId="1137252540" sldId="267"/>
            <ac:spMk id="2" creationId="{1756F84E-6F74-C149-A5E6-5BCF2D7AA0C5}"/>
          </ac:spMkLst>
        </pc:spChg>
        <pc:spChg chg="add mod">
          <ac:chgData name="Anthony Deban" userId="c3a71722-9873-4c87-bfed-83e54110179e" providerId="ADAL" clId="{A8AE5911-379F-4D22-9CD9-2E46816373D4}" dt="2025-10-13T20:23:04.132" v="2376" actId="20577"/>
          <ac:spMkLst>
            <pc:docMk/>
            <pc:sldMk cId="1137252540" sldId="267"/>
            <ac:spMk id="3" creationId="{05468D09-D1B2-B2DD-5EA3-5A14CE789239}"/>
          </ac:spMkLst>
        </pc:spChg>
        <pc:spChg chg="add mod">
          <ac:chgData name="Anthony Deban" userId="c3a71722-9873-4c87-bfed-83e54110179e" providerId="ADAL" clId="{A8AE5911-379F-4D22-9CD9-2E46816373D4}" dt="2025-10-13T20:21:36.096" v="2232" actId="404"/>
          <ac:spMkLst>
            <pc:docMk/>
            <pc:sldMk cId="1137252540" sldId="267"/>
            <ac:spMk id="4" creationId="{25F17FEB-B263-984B-2CC2-749657D4A455}"/>
          </ac:spMkLst>
        </pc:spChg>
        <pc:spChg chg="add mod">
          <ac:chgData name="Anthony Deban" userId="c3a71722-9873-4c87-bfed-83e54110179e" providerId="ADAL" clId="{A8AE5911-379F-4D22-9CD9-2E46816373D4}" dt="2025-10-13T20:25:40.669" v="2396" actId="1076"/>
          <ac:spMkLst>
            <pc:docMk/>
            <pc:sldMk cId="1137252540" sldId="267"/>
            <ac:spMk id="6" creationId="{171168D0-D094-3B3B-F25F-22B9DB98AB96}"/>
          </ac:spMkLst>
        </pc:spChg>
        <pc:spChg chg="mod">
          <ac:chgData name="Anthony Deban" userId="c3a71722-9873-4c87-bfed-83e54110179e" providerId="ADAL" clId="{A8AE5911-379F-4D22-9CD9-2E46816373D4}" dt="2025-10-10T15:35:17.746" v="1900" actId="20577"/>
          <ac:spMkLst>
            <pc:docMk/>
            <pc:sldMk cId="1137252540" sldId="267"/>
            <ac:spMk id="9" creationId="{208A7871-8825-DA7C-F7BC-45742395AF1C}"/>
          </ac:spMkLst>
        </pc:spChg>
        <pc:spChg chg="add mod">
          <ac:chgData name="Anthony Deban" userId="c3a71722-9873-4c87-bfed-83e54110179e" providerId="ADAL" clId="{A8AE5911-379F-4D22-9CD9-2E46816373D4}" dt="2025-10-13T20:27:35.032" v="2486" actId="1076"/>
          <ac:spMkLst>
            <pc:docMk/>
            <pc:sldMk cId="1137252540" sldId="267"/>
            <ac:spMk id="13" creationId="{149DBC20-7579-916A-70EA-C73BA1807F87}"/>
          </ac:spMkLst>
        </pc:spChg>
        <pc:spChg chg="add mod">
          <ac:chgData name="Anthony Deban" userId="c3a71722-9873-4c87-bfed-83e54110179e" providerId="ADAL" clId="{A8AE5911-379F-4D22-9CD9-2E46816373D4}" dt="2025-10-13T20:26:28.315" v="2450" actId="207"/>
          <ac:spMkLst>
            <pc:docMk/>
            <pc:sldMk cId="1137252540" sldId="267"/>
            <ac:spMk id="19" creationId="{C8233829-A233-FAE0-A350-94A3E1FD15BD}"/>
          </ac:spMkLst>
        </pc:spChg>
        <pc:spChg chg="add mod">
          <ac:chgData name="Anthony Deban" userId="c3a71722-9873-4c87-bfed-83e54110179e" providerId="ADAL" clId="{A8AE5911-379F-4D22-9CD9-2E46816373D4}" dt="2025-10-13T20:28:47.376" v="2580" actId="1076"/>
          <ac:spMkLst>
            <pc:docMk/>
            <pc:sldMk cId="1137252540" sldId="267"/>
            <ac:spMk id="20" creationId="{025F9F14-87E2-62DF-50C1-388BD5E9F162}"/>
          </ac:spMkLst>
        </pc:spChg>
        <pc:picChg chg="add mod">
          <ac:chgData name="Anthony Deban" userId="c3a71722-9873-4c87-bfed-83e54110179e" providerId="ADAL" clId="{A8AE5911-379F-4D22-9CD9-2E46816373D4}" dt="2025-10-13T20:25:37.916" v="2395" actId="1076"/>
          <ac:picMkLst>
            <pc:docMk/>
            <pc:sldMk cId="1137252540" sldId="267"/>
            <ac:picMk id="10" creationId="{B4F37E22-A5DC-BF6F-2467-943FE5EE7A6D}"/>
          </ac:picMkLst>
        </pc:picChg>
        <pc:picChg chg="add mod">
          <ac:chgData name="Anthony Deban" userId="c3a71722-9873-4c87-bfed-83e54110179e" providerId="ADAL" clId="{A8AE5911-379F-4D22-9CD9-2E46816373D4}" dt="2025-10-13T20:26:34.559" v="2451" actId="14100"/>
          <ac:picMkLst>
            <pc:docMk/>
            <pc:sldMk cId="1137252540" sldId="267"/>
            <ac:picMk id="12" creationId="{F15D92DF-7A7B-2DA4-30FC-2D7C3C538AAE}"/>
          </ac:picMkLst>
        </pc:picChg>
        <pc:picChg chg="add mod">
          <ac:chgData name="Anthony Deban" userId="c3a71722-9873-4c87-bfed-83e54110179e" providerId="ADAL" clId="{A8AE5911-379F-4D22-9CD9-2E46816373D4}" dt="2025-10-13T20:27:27.894" v="2485" actId="1076"/>
          <ac:picMkLst>
            <pc:docMk/>
            <pc:sldMk cId="1137252540" sldId="267"/>
            <ac:picMk id="15" creationId="{5E7B9910-1C27-090E-15F2-AB1C30546440}"/>
          </ac:picMkLst>
        </pc:picChg>
        <pc:picChg chg="add mod">
          <ac:chgData name="Anthony Deban" userId="c3a71722-9873-4c87-bfed-83e54110179e" providerId="ADAL" clId="{A8AE5911-379F-4D22-9CD9-2E46816373D4}" dt="2025-10-13T20:28:52.888" v="2581" actId="1076"/>
          <ac:picMkLst>
            <pc:docMk/>
            <pc:sldMk cId="1137252540" sldId="267"/>
            <ac:picMk id="17" creationId="{95A98C6E-030A-252C-6E87-592C8E5819AB}"/>
          </ac:picMkLst>
        </pc:picChg>
        <pc:cxnChg chg="add mod">
          <ac:chgData name="Anthony Deban" userId="c3a71722-9873-4c87-bfed-83e54110179e" providerId="ADAL" clId="{A8AE5911-379F-4D22-9CD9-2E46816373D4}" dt="2025-10-13T20:22:10.137" v="2236" actId="1076"/>
          <ac:cxnSpMkLst>
            <pc:docMk/>
            <pc:sldMk cId="1137252540" sldId="267"/>
            <ac:cxnSpMk id="18" creationId="{E9A2B010-39A0-3C3F-8244-F66BEE48C4A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E2F06-4FF3-4C77-8144-683865DE7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97B4-2C75-BDB2-054E-6643C6C2B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E6699-1C95-F4CE-E41A-9854FE62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054F-C3F1-4302-BA11-F28754CDA3F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25405-E96C-7BB5-9B3A-FCB1C95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17DF-1A4E-5A3F-CA52-F00F090F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02D8-8B2A-4F63-AA98-D76C9944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9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7881-DFFF-BB60-8ABA-2A72919B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51F43-F444-E9DE-24DA-3112064ED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648B9-C257-73FA-1E01-39ADED1EA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054F-C3F1-4302-BA11-F28754CDA3F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80B14-359E-19DF-466F-FC743358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68624-0048-F857-A6DE-04D15AD8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02D8-8B2A-4F63-AA98-D76C9944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0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970C4C-2549-1679-FF0D-2BFFD2BAB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B21B7-254F-4523-5EBF-BC8D92A19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4AB26-0126-2BB2-7C0A-99FC9904D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054F-C3F1-4302-BA11-F28754CDA3F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DEC71-8CB7-D690-6B91-272A11D9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64D5C-535A-84B9-B367-45E86918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02D8-8B2A-4F63-AA98-D76C9944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0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8C7F-B72F-1182-7FBF-E3532BDD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8D2CA-69F1-8786-7BC6-AAA1578A3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CDA1B-EE6D-E9DE-8B02-22AA9059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054F-C3F1-4302-BA11-F28754CDA3F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5CC46-6000-9F3D-538F-F564259A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77C66-CC6B-E11A-2822-AB2AD649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02D8-8B2A-4F63-AA98-D76C9944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2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5975-C2FE-863B-4A7B-833FD0CE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9300-869C-79F9-3B53-001BA1FDF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3E389-E110-645E-EC7A-08B92447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054F-C3F1-4302-BA11-F28754CDA3F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F3C14-7324-E0A7-60CC-C8D00FB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24A9D-054E-F664-FCF0-3F56656A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02D8-8B2A-4F63-AA98-D76C9944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88F36-13C5-8E6B-96A5-306B77FE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B9225-7C04-AF7F-A56B-77F0B0A9C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68740-3BAE-6520-1AF6-CC640F218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B1173-34BA-10E8-012E-5EB03789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054F-C3F1-4302-BA11-F28754CDA3F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728D4-5A70-338D-29ED-9811642E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3D17B-0283-C471-9C51-B12317F3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02D8-8B2A-4F63-AA98-D76C9944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3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921B-B654-5A8B-34D1-84D3136D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35C7B-C1F0-8287-7DF4-8672F7621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7DF95-51E0-A266-4FB5-34FF559C8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CCBB-E4C5-2E4C-4694-F3EDB87DA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C7808-29AE-E59C-49E7-41AA3A401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F9338-7170-6840-E975-B675746A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054F-C3F1-4302-BA11-F28754CDA3F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8E6E72-FF71-CEA6-76E0-F070FE99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C5DBE6-BFBE-41B0-B6B9-504A6F01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02D8-8B2A-4F63-AA98-D76C9944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8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04EB-2E9B-4727-FC7F-28EBCA67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1897C-B29F-BBF3-14BC-F45A0D6B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054F-C3F1-4302-BA11-F28754CDA3F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CE8B5-093C-139C-0C84-E080D1C6F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0D609-0FB8-C295-5FBB-58A0A482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02D8-8B2A-4F63-AA98-D76C9944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5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BF70A-8927-8BA8-B6BE-EC267837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054F-C3F1-4302-BA11-F28754CDA3F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B93A63-981A-F07B-6CA5-90C3A022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6B07C-A9EF-43BD-8F6D-2EE5522E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02D8-8B2A-4F63-AA98-D76C9944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888E-8C91-FFE0-582D-2F22FCC4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DCCED-1671-1941-5EA2-F65E9CBC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4A04E-07FB-7204-DB0C-E0995B38A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ACA14-BF08-6CFA-EC96-3CE3E993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054F-C3F1-4302-BA11-F28754CDA3F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ACF8A-557A-70C3-C1F0-DB378C6F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B4CCC-F5E9-5800-3647-5B4A3D1A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02D8-8B2A-4F63-AA98-D76C9944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2888-D797-20FE-4887-C2D7344B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EFB43-A407-F6A2-ED6C-185DF708A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D108F-AD1E-81DE-B06B-98AB0E788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862F7-5592-2B2A-1426-EB0C882DE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054F-C3F1-4302-BA11-F28754CDA3F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4A5B2-B458-DFB0-23B8-FE823ED7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6F018-7CC3-A28D-E247-C74D2A23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02D8-8B2A-4F63-AA98-D76C9944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2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FA7B0-0B43-C3E1-75D8-77D62DF3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25FB0-42E3-D51D-8936-7DE40E027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9BEEE-0466-B997-380D-C51CD5EE5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A054F-C3F1-4302-BA11-F28754CDA3F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7EEB8-0381-3794-7172-1CE3C2B5C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5AE69-5EDB-2C48-FD47-9F469C15A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9A02D8-8B2A-4F63-AA98-D76C9944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15299"/>
            </a:gs>
            <a:gs pos="37000">
              <a:srgbClr val="5D7E38"/>
            </a:gs>
            <a:gs pos="0">
              <a:srgbClr val="A8AA3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7E76-B9E1-9B7C-CF6C-2E86631F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6936"/>
            <a:ext cx="9144000" cy="72361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Avenir Next LT Pro" panose="020B0504020202020204" pitchFamily="34" charset="0"/>
              </a:rPr>
              <a:t>Welcome to the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14A640B-4924-4279-6724-B28C11BE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1" y="6029121"/>
            <a:ext cx="2420342" cy="69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ilding A Better Region Together">
            <a:extLst>
              <a:ext uri="{FF2B5EF4-FFF2-40B4-BE49-F238E27FC236}">
                <a16:creationId xmlns:a16="http://schemas.microsoft.com/office/drawing/2014/main" id="{9A62A830-8AC0-53AA-4E33-51DFBE3E9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553" y="6073494"/>
            <a:ext cx="2420343" cy="6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0E7F89-DD67-BE2C-01E2-65B8AD209802}"/>
              </a:ext>
            </a:extLst>
          </p:cNvPr>
          <p:cNvSpPr txBox="1">
            <a:spLocks/>
          </p:cNvSpPr>
          <p:nvPr/>
        </p:nvSpPr>
        <p:spPr>
          <a:xfrm>
            <a:off x="1524000" y="2281382"/>
            <a:ext cx="9144000" cy="1509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US 50/301 Pedestrian Overpass Feasibility Study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D4C745-B860-9898-EA02-E6622C32F99D}"/>
              </a:ext>
            </a:extLst>
          </p:cNvPr>
          <p:cNvSpPr txBox="1">
            <a:spLocks/>
          </p:cNvSpPr>
          <p:nvPr/>
        </p:nvSpPr>
        <p:spPr>
          <a:xfrm>
            <a:off x="1524000" y="3977911"/>
            <a:ext cx="9144000" cy="7236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tx2"/>
                </a:solidFill>
                <a:latin typeface="Avenir Next LT Pro" panose="020B0504020202020204" pitchFamily="34" charset="0"/>
              </a:rPr>
              <a:t>Public Meeting</a:t>
            </a:r>
          </a:p>
        </p:txBody>
      </p:sp>
    </p:spTree>
    <p:extLst>
      <p:ext uri="{BB962C8B-B14F-4D97-AF65-F5344CB8AC3E}">
        <p14:creationId xmlns:p14="http://schemas.microsoft.com/office/powerpoint/2010/main" val="276237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87592-2E17-0458-CD4C-8D4D69562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FB0672-D875-6DE1-447D-BCF02B4A5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4914"/>
            <a:ext cx="12192000" cy="883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FEC8F-D91C-E525-75CB-30CD1B342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747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EA0A5E-65B9-BC82-C569-7AD5ECAF6DC2}"/>
              </a:ext>
            </a:extLst>
          </p:cNvPr>
          <p:cNvSpPr txBox="1">
            <a:spLocks/>
          </p:cNvSpPr>
          <p:nvPr/>
        </p:nvSpPr>
        <p:spPr>
          <a:xfrm>
            <a:off x="2324514" y="1075332"/>
            <a:ext cx="1446972" cy="392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OPTION 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5C35E1-371F-551D-FB4E-170089F2A083}"/>
              </a:ext>
            </a:extLst>
          </p:cNvPr>
          <p:cNvSpPr txBox="1">
            <a:spLocks/>
          </p:cNvSpPr>
          <p:nvPr/>
        </p:nvSpPr>
        <p:spPr>
          <a:xfrm>
            <a:off x="235524" y="86365"/>
            <a:ext cx="9144000" cy="72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Options 1 &amp; 4 | Fast Facts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4CF9A9-B2F8-78BC-C632-360F805BB166}"/>
              </a:ext>
            </a:extLst>
          </p:cNvPr>
          <p:cNvSpPr txBox="1">
            <a:spLocks/>
          </p:cNvSpPr>
          <p:nvPr/>
        </p:nvSpPr>
        <p:spPr>
          <a:xfrm>
            <a:off x="8263857" y="1075332"/>
            <a:ext cx="1446972" cy="392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OPTION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BB7A71-9537-25BE-DB52-7022C21DE13D}"/>
              </a:ext>
            </a:extLst>
          </p:cNvPr>
          <p:cNvSpPr txBox="1">
            <a:spLocks/>
          </p:cNvSpPr>
          <p:nvPr/>
        </p:nvSpPr>
        <p:spPr>
          <a:xfrm>
            <a:off x="313314" y="1656723"/>
            <a:ext cx="4066662" cy="331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POTENTIAL CHALLENGES</a:t>
            </a:r>
            <a:endParaRPr lang="en-US" sz="2000" b="1" dirty="0">
              <a:solidFill>
                <a:srgbClr val="145299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D44523-9B20-1CA9-AAE1-26DC8672819E}"/>
              </a:ext>
            </a:extLst>
          </p:cNvPr>
          <p:cNvSpPr txBox="1"/>
          <p:nvPr/>
        </p:nvSpPr>
        <p:spPr>
          <a:xfrm>
            <a:off x="313315" y="2213738"/>
            <a:ext cx="5109077" cy="26149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lvl="0" indent="-285750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600" kern="100">
                <a:latin typeface="Avenir Next LT Pro" panose="020B05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Would need to accommodate Bay Crossing Study selected alternative</a:t>
            </a:r>
          </a:p>
          <a:p>
            <a:r>
              <a:rPr lang="en-US" dirty="0"/>
              <a:t>Proximity to Bay Bridge along with MDTA highway and bridge operations may impact overpass design</a:t>
            </a:r>
          </a:p>
          <a:p>
            <a:r>
              <a:rPr lang="en-US" dirty="0"/>
              <a:t>Upgrades to existing Terrapin Nature Park trail would be required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6DC82-3FF0-F849-86A6-A8F9BE32A623}"/>
              </a:ext>
            </a:extLst>
          </p:cNvPr>
          <p:cNvSpPr txBox="1"/>
          <p:nvPr/>
        </p:nvSpPr>
        <p:spPr>
          <a:xfrm>
            <a:off x="6017133" y="2165691"/>
            <a:ext cx="5939343" cy="1178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lvl="0" indent="-285750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600" kern="100">
                <a:latin typeface="Avenir Next LT Pro" panose="020B05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Trail crossing over Thompson Creek and through other sensitive environmental features</a:t>
            </a:r>
          </a:p>
          <a:p>
            <a:r>
              <a:rPr lang="en-US" dirty="0"/>
              <a:t>Securing private property easements/right-of-way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F2A57D-7A71-42A0-2EEA-F221DEFEA071}"/>
              </a:ext>
            </a:extLst>
          </p:cNvPr>
          <p:cNvCxnSpPr>
            <a:cxnSpLocks/>
          </p:cNvCxnSpPr>
          <p:nvPr/>
        </p:nvCxnSpPr>
        <p:spPr>
          <a:xfrm flipV="1">
            <a:off x="274419" y="1572523"/>
            <a:ext cx="11643162" cy="52013"/>
          </a:xfrm>
          <a:prstGeom prst="line">
            <a:avLst/>
          </a:prstGeom>
          <a:ln>
            <a:solidFill>
              <a:srgbClr val="A199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F96C99-D8C1-DF34-AC3B-892963D418BF}"/>
              </a:ext>
            </a:extLst>
          </p:cNvPr>
          <p:cNvCxnSpPr>
            <a:cxnSpLocks/>
          </p:cNvCxnSpPr>
          <p:nvPr/>
        </p:nvCxnSpPr>
        <p:spPr>
          <a:xfrm flipV="1">
            <a:off x="313314" y="1969757"/>
            <a:ext cx="11643162" cy="52013"/>
          </a:xfrm>
          <a:prstGeom prst="line">
            <a:avLst/>
          </a:prstGeom>
          <a:ln>
            <a:solidFill>
              <a:srgbClr val="A199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8B6C58-C084-0487-B53A-B699C7985AD8}"/>
              </a:ext>
            </a:extLst>
          </p:cNvPr>
          <p:cNvSpPr txBox="1">
            <a:spLocks/>
          </p:cNvSpPr>
          <p:nvPr/>
        </p:nvSpPr>
        <p:spPr>
          <a:xfrm>
            <a:off x="6034410" y="1635387"/>
            <a:ext cx="4066662" cy="331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POTENTIAL CHALLENGES</a:t>
            </a:r>
            <a:endParaRPr lang="en-US" sz="2000" b="1" dirty="0">
              <a:solidFill>
                <a:srgbClr val="145299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5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515CD-E514-7665-7CF2-5DA829205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C72C1-6739-FE59-C7F2-B5317B075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4914"/>
            <a:ext cx="12192000" cy="883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78531-60AF-92F7-465A-8350BA60C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747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A77DA26-B092-700B-C343-F268A1D450FA}"/>
              </a:ext>
            </a:extLst>
          </p:cNvPr>
          <p:cNvSpPr txBox="1">
            <a:spLocks/>
          </p:cNvSpPr>
          <p:nvPr/>
        </p:nvSpPr>
        <p:spPr>
          <a:xfrm>
            <a:off x="235524" y="86365"/>
            <a:ext cx="9144000" cy="72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Next Steps and Feedback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6BA0C5-4FED-E079-1F07-3A1B9A61168E}"/>
              </a:ext>
            </a:extLst>
          </p:cNvPr>
          <p:cNvSpPr txBox="1">
            <a:spLocks/>
          </p:cNvSpPr>
          <p:nvPr/>
        </p:nvSpPr>
        <p:spPr>
          <a:xfrm>
            <a:off x="235522" y="1042570"/>
            <a:ext cx="11720945" cy="392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Next Steps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DACA2C-C5FC-16CE-5EAC-2C4E7E60AF87}"/>
              </a:ext>
            </a:extLst>
          </p:cNvPr>
          <p:cNvSpPr txBox="1">
            <a:spLocks/>
          </p:cNvSpPr>
          <p:nvPr/>
        </p:nvSpPr>
        <p:spPr>
          <a:xfrm>
            <a:off x="235521" y="2770017"/>
            <a:ext cx="11720945" cy="8436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Learn more tonight by reviewing the displays and talking to project staff!</a:t>
            </a:r>
          </a:p>
          <a:p>
            <a:pPr algn="l"/>
            <a:r>
              <a:rPr lang="en-US" sz="20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Share your thoughts by: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45C30F-4C94-95A4-77DD-253AE14E6E3E}"/>
              </a:ext>
            </a:extLst>
          </p:cNvPr>
          <p:cNvSpPr txBox="1">
            <a:spLocks/>
          </p:cNvSpPr>
          <p:nvPr/>
        </p:nvSpPr>
        <p:spPr>
          <a:xfrm>
            <a:off x="1886398" y="3802096"/>
            <a:ext cx="3334826" cy="735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Avenir Next LT Pro" panose="020B0504020202020204" pitchFamily="34" charset="0"/>
              </a:rPr>
              <a:t>Filling out a paper comment form tonight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64DF4B-0EE3-0242-2FEE-FBB696A5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612" y="3834330"/>
            <a:ext cx="767329" cy="7036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9F1532-A508-4C0A-8353-4B22AEC57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11" y="4803220"/>
            <a:ext cx="861714" cy="7563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B80F97A-086F-02E6-DBFB-50178AE1EF49}"/>
              </a:ext>
            </a:extLst>
          </p:cNvPr>
          <p:cNvSpPr txBox="1">
            <a:spLocks/>
          </p:cNvSpPr>
          <p:nvPr/>
        </p:nvSpPr>
        <p:spPr>
          <a:xfrm>
            <a:off x="7126225" y="3868003"/>
            <a:ext cx="3398834" cy="636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Avenir Next LT Pro" panose="020B0504020202020204" pitchFamily="34" charset="0"/>
              </a:rPr>
              <a:t>Emailing your comments to </a:t>
            </a:r>
            <a:r>
              <a:rPr lang="en-US" sz="18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publiccomment@qac.org</a:t>
            </a:r>
            <a:endParaRPr lang="en-US" sz="1800" dirty="0">
              <a:latin typeface="Avenir Next LT Pro" panose="020B05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4751F0-237A-D74D-86C2-2BD915FF8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449" y="3747330"/>
            <a:ext cx="707295" cy="735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8931A0-8CB6-8348-E41C-BA0AFA7AD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3449" y="4860036"/>
            <a:ext cx="739823" cy="69953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30AB1A-72DC-07D0-DA90-98C4A2730F6F}"/>
              </a:ext>
            </a:extLst>
          </p:cNvPr>
          <p:cNvCxnSpPr>
            <a:cxnSpLocks/>
          </p:cNvCxnSpPr>
          <p:nvPr/>
        </p:nvCxnSpPr>
        <p:spPr>
          <a:xfrm flipV="1">
            <a:off x="235522" y="2673960"/>
            <a:ext cx="11643162" cy="52013"/>
          </a:xfrm>
          <a:prstGeom prst="line">
            <a:avLst/>
          </a:prstGeom>
          <a:ln>
            <a:solidFill>
              <a:srgbClr val="A199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87D94AC3-E75E-880B-B384-4AE25F28A672}"/>
              </a:ext>
            </a:extLst>
          </p:cNvPr>
          <p:cNvSpPr txBox="1">
            <a:spLocks/>
          </p:cNvSpPr>
          <p:nvPr/>
        </p:nvSpPr>
        <p:spPr>
          <a:xfrm>
            <a:off x="1886398" y="4803220"/>
            <a:ext cx="3334826" cy="735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Avenir Next LT Pro" panose="020B0504020202020204" pitchFamily="34" charset="0"/>
              </a:rPr>
              <a:t>Mailing your completed comment form by </a:t>
            </a:r>
            <a:r>
              <a:rPr lang="en-US" sz="18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Nov. 6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F0ADDE4-C704-DF4D-1C84-3DBAC56EE584}"/>
              </a:ext>
            </a:extLst>
          </p:cNvPr>
          <p:cNvSpPr txBox="1">
            <a:spLocks/>
          </p:cNvSpPr>
          <p:nvPr/>
        </p:nvSpPr>
        <p:spPr>
          <a:xfrm>
            <a:off x="7126225" y="4901067"/>
            <a:ext cx="4120896" cy="636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Avenir Next LT Pro" panose="020B0504020202020204" pitchFamily="34" charset="0"/>
              </a:rPr>
              <a:t>Sharing your thoughts on a sticky note on the Options 1 and 4 Maps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761C1-CFB7-8D02-856A-63E008A52A24}"/>
              </a:ext>
            </a:extLst>
          </p:cNvPr>
          <p:cNvSpPr txBox="1"/>
          <p:nvPr/>
        </p:nvSpPr>
        <p:spPr>
          <a:xfrm>
            <a:off x="386467" y="1433930"/>
            <a:ext cx="9873101" cy="10247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lvl="0" indent="-285750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600" kern="100">
                <a:latin typeface="Avenir Next LT Pro" panose="020B05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n-US" dirty="0"/>
              <a:t>Accept public comments</a:t>
            </a:r>
          </a:p>
          <a:p>
            <a:pPr>
              <a:spcAft>
                <a:spcPts val="0"/>
              </a:spcAft>
            </a:pPr>
            <a:r>
              <a:rPr lang="en-US" dirty="0"/>
              <a:t>Present to County Commissioners</a:t>
            </a:r>
          </a:p>
          <a:p>
            <a:pPr>
              <a:spcAft>
                <a:spcPts val="0"/>
              </a:spcAft>
            </a:pPr>
            <a:r>
              <a:rPr lang="en-US" dirty="0"/>
              <a:t>Seek additional feedback/concurrence from SHA/MDTA</a:t>
            </a:r>
          </a:p>
        </p:txBody>
      </p:sp>
    </p:spTree>
    <p:extLst>
      <p:ext uri="{BB962C8B-B14F-4D97-AF65-F5344CB8AC3E}">
        <p14:creationId xmlns:p14="http://schemas.microsoft.com/office/powerpoint/2010/main" val="422066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8E5493-F00D-2E04-354B-D13498D07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4914"/>
            <a:ext cx="12192000" cy="883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B0304-7AE7-411E-B240-48AC76BCA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7472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F49E30-C476-7A98-DBC1-739D0EC0FC32}"/>
              </a:ext>
            </a:extLst>
          </p:cNvPr>
          <p:cNvSpPr txBox="1">
            <a:spLocks/>
          </p:cNvSpPr>
          <p:nvPr/>
        </p:nvSpPr>
        <p:spPr>
          <a:xfrm>
            <a:off x="235525" y="1277129"/>
            <a:ext cx="11720945" cy="6650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venir Next LT Pro" panose="020B0504020202020204" pitchFamily="34" charset="0"/>
              </a:rPr>
              <a:t>Queen Anne’s County, in partnership with Baltimore Metropolitan Council, is conducting a feasibility study to identify a safe and accessible pedestrian/bicycle crossing of the US 50/301 Corridor.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925901-D19A-98CC-6D75-00C76C44F2E8}"/>
              </a:ext>
            </a:extLst>
          </p:cNvPr>
          <p:cNvSpPr txBox="1">
            <a:spLocks/>
          </p:cNvSpPr>
          <p:nvPr/>
        </p:nvSpPr>
        <p:spPr>
          <a:xfrm>
            <a:off x="235524" y="2532632"/>
            <a:ext cx="11720945" cy="392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The purpose of this Public Meeting is to: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794AE4-26B2-8CA2-1B18-670883AE2B3E}"/>
              </a:ext>
            </a:extLst>
          </p:cNvPr>
          <p:cNvSpPr txBox="1">
            <a:spLocks/>
          </p:cNvSpPr>
          <p:nvPr/>
        </p:nvSpPr>
        <p:spPr>
          <a:xfrm>
            <a:off x="471055" y="3030165"/>
            <a:ext cx="11720945" cy="1371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Provide background on the Study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Discuss options considered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Request public feedback on preferred options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5B55A8-1A7A-7F0C-4703-32F5A5F95080}"/>
              </a:ext>
            </a:extLst>
          </p:cNvPr>
          <p:cNvSpPr txBox="1">
            <a:spLocks/>
          </p:cNvSpPr>
          <p:nvPr/>
        </p:nvSpPr>
        <p:spPr>
          <a:xfrm>
            <a:off x="235524" y="86365"/>
            <a:ext cx="9144000" cy="72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Project Purpose</a:t>
            </a:r>
          </a:p>
        </p:txBody>
      </p:sp>
    </p:spTree>
    <p:extLst>
      <p:ext uri="{BB962C8B-B14F-4D97-AF65-F5344CB8AC3E}">
        <p14:creationId xmlns:p14="http://schemas.microsoft.com/office/powerpoint/2010/main" val="378045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8DC78-76CA-90EB-AC13-64B2A1625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4246F-4762-A9F2-C10C-46742BB1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4914"/>
            <a:ext cx="12192000" cy="883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5C0A0-FEFD-CFF6-4A29-5B836D20D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9" y="0"/>
            <a:ext cx="12192000" cy="874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ED6BDF-098C-5603-790C-30A6CF177357}"/>
              </a:ext>
            </a:extLst>
          </p:cNvPr>
          <p:cNvSpPr txBox="1">
            <a:spLocks/>
          </p:cNvSpPr>
          <p:nvPr/>
        </p:nvSpPr>
        <p:spPr>
          <a:xfrm>
            <a:off x="186002" y="75551"/>
            <a:ext cx="9144000" cy="72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bg1"/>
                </a:solidFill>
                <a:latin typeface="Avenir Next LT Pro" panose="020B0504020202020204" pitchFamily="34" charset="0"/>
              </a:rPr>
              <a:t>Options Considered</a:t>
            </a:r>
            <a:endParaRPr lang="en-US" sz="2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" name="Picture 3" descr="A map of a city&#10;&#10;AI-generated content may be incorrect.">
            <a:extLst>
              <a:ext uri="{FF2B5EF4-FFF2-40B4-BE49-F238E27FC236}">
                <a16:creationId xmlns:a16="http://schemas.microsoft.com/office/drawing/2014/main" id="{FA430E25-0A77-6348-1505-3BB36A5FE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r="1605"/>
          <a:stretch>
            <a:fillRect/>
          </a:stretch>
        </p:blipFill>
        <p:spPr>
          <a:xfrm>
            <a:off x="-3209" y="874721"/>
            <a:ext cx="12192000" cy="598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9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DB19-4900-99C0-8B7C-5F569E5FD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058679-3A8C-A7F2-8CDB-4032223FC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4914"/>
            <a:ext cx="12192000" cy="883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175339-68C1-8C78-D5F0-6FA116DDE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747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87CA080-392D-6D0A-E8CA-22B998ECC43F}"/>
              </a:ext>
            </a:extLst>
          </p:cNvPr>
          <p:cNvSpPr txBox="1">
            <a:spLocks/>
          </p:cNvSpPr>
          <p:nvPr/>
        </p:nvSpPr>
        <p:spPr>
          <a:xfrm>
            <a:off x="235520" y="1140631"/>
            <a:ext cx="11720945" cy="392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OPTION 1 | Overpass from Pier One Rd to Terrapin Nature Park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E587D1-0982-742B-BA11-DDEA70FF6129}"/>
              </a:ext>
            </a:extLst>
          </p:cNvPr>
          <p:cNvSpPr txBox="1">
            <a:spLocks/>
          </p:cNvSpPr>
          <p:nvPr/>
        </p:nvSpPr>
        <p:spPr>
          <a:xfrm>
            <a:off x="471055" y="1533189"/>
            <a:ext cx="11324705" cy="1727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latin typeface="Avenir Next LT Pro" panose="020B0504020202020204" pitchFamily="34" charset="0"/>
              </a:rPr>
              <a:t>Direct connection from South Island Trail to Terrapin Nature Park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latin typeface="Avenir Next LT Pro" panose="020B0504020202020204" pitchFamily="34" charset="0"/>
              </a:rPr>
              <a:t>Connects to Cross Island Trail via existing trail network within Terrapin Nature Park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latin typeface="Avenir Next LT Pro" panose="020B0504020202020204" pitchFamily="34" charset="0"/>
              </a:rPr>
              <a:t>Provides public access to the Chesapeake Bay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latin typeface="Avenir Next LT Pro" panose="020B0504020202020204" pitchFamily="34" charset="0"/>
              </a:rPr>
              <a:t>Connects to the Chesapeake Bay Beach Club, residential areas, and Chesapeake Bay Business Park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latin typeface="Avenir Next LT Pro" panose="020B0504020202020204" pitchFamily="34" charset="0"/>
              </a:rPr>
              <a:t>Closest to Chesapeake Bay Bridge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89F71E-742B-1CDE-44B4-DBB5CD77E813}"/>
              </a:ext>
            </a:extLst>
          </p:cNvPr>
          <p:cNvSpPr txBox="1">
            <a:spLocks/>
          </p:cNvSpPr>
          <p:nvPr/>
        </p:nvSpPr>
        <p:spPr>
          <a:xfrm>
            <a:off x="235524" y="86365"/>
            <a:ext cx="9144000" cy="72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Options Considered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031EB3-F91F-BD31-BA8F-32E6517D6394}"/>
              </a:ext>
            </a:extLst>
          </p:cNvPr>
          <p:cNvSpPr txBox="1">
            <a:spLocks/>
          </p:cNvSpPr>
          <p:nvPr/>
        </p:nvSpPr>
        <p:spPr>
          <a:xfrm>
            <a:off x="235519" y="3518578"/>
            <a:ext cx="11720945" cy="392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OPTION 2 | Existing MD 8 Overpass (as part of Bay Crossing Study)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F96190-C79F-AFCD-DD6C-A08A50924DA1}"/>
              </a:ext>
            </a:extLst>
          </p:cNvPr>
          <p:cNvSpPr txBox="1">
            <a:spLocks/>
          </p:cNvSpPr>
          <p:nvPr/>
        </p:nvSpPr>
        <p:spPr>
          <a:xfrm>
            <a:off x="471055" y="3986235"/>
            <a:ext cx="11720945" cy="13002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latin typeface="Avenir Next LT Pro" panose="020B0504020202020204" pitchFamily="34" charset="0"/>
              </a:rPr>
              <a:t>Connection between South Island and Cross Island trails along MD 8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latin typeface="Avenir Next LT Pro" panose="020B0504020202020204" pitchFamily="34" charset="0"/>
              </a:rPr>
              <a:t>Could only advance if MD 8 overpass is reconstructed as part of future MDTA Bay Bridge project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latin typeface="Avenir Next LT Pro" panose="020B0504020202020204" pitchFamily="34" charset="0"/>
              </a:rPr>
              <a:t>Existing overpass cannot be retrofitted to accommodate trail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latin typeface="Avenir Next LT Pro" panose="020B0504020202020204" pitchFamily="34" charset="0"/>
              </a:rPr>
              <a:t>Crosses US 50/301 interchange ramps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B25BF0-0B71-B855-F598-7A8C00A451EC}"/>
              </a:ext>
            </a:extLst>
          </p:cNvPr>
          <p:cNvSpPr txBox="1">
            <a:spLocks/>
          </p:cNvSpPr>
          <p:nvPr/>
        </p:nvSpPr>
        <p:spPr>
          <a:xfrm>
            <a:off x="235519" y="5361618"/>
            <a:ext cx="4292833" cy="392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OPTION 2 is not being advanced.</a:t>
            </a:r>
          </a:p>
        </p:txBody>
      </p:sp>
    </p:spTree>
    <p:extLst>
      <p:ext uri="{BB962C8B-B14F-4D97-AF65-F5344CB8AC3E}">
        <p14:creationId xmlns:p14="http://schemas.microsoft.com/office/powerpoint/2010/main" val="257487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8477A-8E37-548D-E62D-28D09B552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F8B743-89C0-C703-CA97-3AB831620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4914"/>
            <a:ext cx="12192000" cy="883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44440-391B-D44B-BD9F-8B2990DC9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747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F3AAADB-69CA-E4D5-00C5-1F5B54A1C2D5}"/>
              </a:ext>
            </a:extLst>
          </p:cNvPr>
          <p:cNvSpPr txBox="1">
            <a:spLocks/>
          </p:cNvSpPr>
          <p:nvPr/>
        </p:nvSpPr>
        <p:spPr>
          <a:xfrm>
            <a:off x="235523" y="1147786"/>
            <a:ext cx="11720945" cy="392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OPTION 3 | Overpass from Thompson Creek Rd to Love Point Rd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8F8E83-0F85-8075-809D-8461AF7E9E66}"/>
              </a:ext>
            </a:extLst>
          </p:cNvPr>
          <p:cNvSpPr txBox="1">
            <a:spLocks/>
          </p:cNvSpPr>
          <p:nvPr/>
        </p:nvSpPr>
        <p:spPr>
          <a:xfrm>
            <a:off x="471055" y="1540344"/>
            <a:ext cx="11720945" cy="7320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venir Next LT Pro" panose="020B0504020202020204" pitchFamily="34" charset="0"/>
              </a:rPr>
              <a:t>Connection between South Island Trail and Stevensville; no direct connection to Cross Island Trail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venir Next LT Pro" panose="020B0504020202020204" pitchFamily="34" charset="0"/>
              </a:rPr>
              <a:t>Significant impacts to existing utility infrastructure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DD3057-A17D-D520-E6E6-028B04E1C02C}"/>
              </a:ext>
            </a:extLst>
          </p:cNvPr>
          <p:cNvSpPr txBox="1">
            <a:spLocks/>
          </p:cNvSpPr>
          <p:nvPr/>
        </p:nvSpPr>
        <p:spPr>
          <a:xfrm>
            <a:off x="235524" y="86365"/>
            <a:ext cx="9144000" cy="72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Options Considered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324F5-072C-513D-E2AB-6D501718083E}"/>
              </a:ext>
            </a:extLst>
          </p:cNvPr>
          <p:cNvSpPr txBox="1">
            <a:spLocks/>
          </p:cNvSpPr>
          <p:nvPr/>
        </p:nvSpPr>
        <p:spPr>
          <a:xfrm>
            <a:off x="235523" y="3228539"/>
            <a:ext cx="11720945" cy="392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OPTION 4 | Overpass from West of Cox Creek to Stevensville Middle School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D07337-CBD2-638F-3753-DB45DA9D0301}"/>
              </a:ext>
            </a:extLst>
          </p:cNvPr>
          <p:cNvSpPr txBox="1">
            <a:spLocks/>
          </p:cNvSpPr>
          <p:nvPr/>
        </p:nvSpPr>
        <p:spPr>
          <a:xfrm>
            <a:off x="471055" y="3661583"/>
            <a:ext cx="11720945" cy="1459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venir Next LT Pro" panose="020B0504020202020204" pitchFamily="34" charset="0"/>
              </a:rPr>
              <a:t>Connection between South Island and Cross Island trails through Stevensville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venir Next LT Pro" panose="020B0504020202020204" pitchFamily="34" charset="0"/>
              </a:rPr>
              <a:t>Connection to existing Thompson Creek Rd shared use path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venir Next LT Pro" panose="020B0504020202020204" pitchFamily="34" charset="0"/>
              </a:rPr>
              <a:t>Connection to library and schools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venir Next LT Pro" panose="020B0504020202020204" pitchFamily="34" charset="0"/>
              </a:rPr>
              <a:t>Crosses Thompson Creek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1C3210-DB1B-51F7-BA6B-913AC68885C7}"/>
              </a:ext>
            </a:extLst>
          </p:cNvPr>
          <p:cNvSpPr txBox="1">
            <a:spLocks/>
          </p:cNvSpPr>
          <p:nvPr/>
        </p:nvSpPr>
        <p:spPr>
          <a:xfrm>
            <a:off x="235523" y="2415223"/>
            <a:ext cx="11720945" cy="392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OPTION 3 is not being advanced.</a:t>
            </a:r>
          </a:p>
        </p:txBody>
      </p:sp>
    </p:spTree>
    <p:extLst>
      <p:ext uri="{BB962C8B-B14F-4D97-AF65-F5344CB8AC3E}">
        <p14:creationId xmlns:p14="http://schemas.microsoft.com/office/powerpoint/2010/main" val="425728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09E15-5F85-643C-726A-FFED5BD77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222D3C-6CDF-C6BB-BA40-4357C18A4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4914"/>
            <a:ext cx="12192000" cy="883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B2627D-7483-4B25-570A-96BE4B1E1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9" y="0"/>
            <a:ext cx="12192000" cy="874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26AFCB-ECFE-CDDB-33E1-DE443944770C}"/>
              </a:ext>
            </a:extLst>
          </p:cNvPr>
          <p:cNvSpPr txBox="1">
            <a:spLocks/>
          </p:cNvSpPr>
          <p:nvPr/>
        </p:nvSpPr>
        <p:spPr>
          <a:xfrm>
            <a:off x="186001" y="75551"/>
            <a:ext cx="11786923" cy="72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OPTION 1 | </a:t>
            </a:r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Overpass from Pier One Rd to Terrapin Nature Park</a:t>
            </a:r>
            <a:endParaRPr lang="en-US" sz="2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8" name="Picture 7" descr="A map of a city&#10;&#10;AI-generated content may be incorrect.">
            <a:extLst>
              <a:ext uri="{FF2B5EF4-FFF2-40B4-BE49-F238E27FC236}">
                <a16:creationId xmlns:a16="http://schemas.microsoft.com/office/drawing/2014/main" id="{7A8CAC52-2EF2-6A1C-2B06-A635E33C2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r="1605"/>
          <a:stretch>
            <a:fillRect/>
          </a:stretch>
        </p:blipFill>
        <p:spPr>
          <a:xfrm>
            <a:off x="-3209" y="874721"/>
            <a:ext cx="12192000" cy="598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5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FA31C-A599-10B2-EF6F-039FFF4D6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514F6C-78A4-A90D-F7F7-D51CABE26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4914"/>
            <a:ext cx="12192000" cy="883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03F206-8B1D-2F41-F0B3-DF453950E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9" y="0"/>
            <a:ext cx="12192000" cy="874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A66D7A-1304-7754-83AB-0EBF73E6E84D}"/>
              </a:ext>
            </a:extLst>
          </p:cNvPr>
          <p:cNvSpPr txBox="1">
            <a:spLocks/>
          </p:cNvSpPr>
          <p:nvPr/>
        </p:nvSpPr>
        <p:spPr>
          <a:xfrm>
            <a:off x="186001" y="75551"/>
            <a:ext cx="11786923" cy="72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OPTION 4 | </a:t>
            </a:r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Overpass from West of Cox Creek to Stevensville Middle School</a:t>
            </a:r>
            <a:endParaRPr lang="en-US" sz="2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0" name="Picture 9" descr="A map of a city&#10;&#10;AI-generated content may be incorrect.">
            <a:extLst>
              <a:ext uri="{FF2B5EF4-FFF2-40B4-BE49-F238E27FC236}">
                <a16:creationId xmlns:a16="http://schemas.microsoft.com/office/drawing/2014/main" id="{546A89DC-486E-001F-5825-6BB0E94A0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" y="874721"/>
            <a:ext cx="12198418" cy="60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0DFC9-D1C9-325D-5A77-B20D21E00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68A4F1-B798-650F-E971-9DCE7F64F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4914"/>
            <a:ext cx="12192000" cy="883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20306-88EB-7DE9-6938-EBD115E7F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747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319F22-9BA8-1583-5479-831212493379}"/>
              </a:ext>
            </a:extLst>
          </p:cNvPr>
          <p:cNvSpPr txBox="1">
            <a:spLocks/>
          </p:cNvSpPr>
          <p:nvPr/>
        </p:nvSpPr>
        <p:spPr>
          <a:xfrm>
            <a:off x="2324514" y="1075332"/>
            <a:ext cx="1446972" cy="392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OPTION 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D48D5E-8720-0E43-F461-72718F11172A}"/>
              </a:ext>
            </a:extLst>
          </p:cNvPr>
          <p:cNvSpPr txBox="1">
            <a:spLocks/>
          </p:cNvSpPr>
          <p:nvPr/>
        </p:nvSpPr>
        <p:spPr>
          <a:xfrm>
            <a:off x="235524" y="86365"/>
            <a:ext cx="9144000" cy="72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Options 1 &amp; 4 | Fast Facts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E1358-A4F1-A346-8F14-DBFE14CF0039}"/>
              </a:ext>
            </a:extLst>
          </p:cNvPr>
          <p:cNvSpPr txBox="1">
            <a:spLocks/>
          </p:cNvSpPr>
          <p:nvPr/>
        </p:nvSpPr>
        <p:spPr>
          <a:xfrm>
            <a:off x="8263857" y="1075332"/>
            <a:ext cx="1446972" cy="392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OPTION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5E5678-D3ED-CD00-769B-8C358D6DBB46}"/>
              </a:ext>
            </a:extLst>
          </p:cNvPr>
          <p:cNvSpPr txBox="1">
            <a:spLocks/>
          </p:cNvSpPr>
          <p:nvPr/>
        </p:nvSpPr>
        <p:spPr>
          <a:xfrm>
            <a:off x="313314" y="1638435"/>
            <a:ext cx="2585268" cy="331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CONNECTIVITY</a:t>
            </a:r>
            <a:endParaRPr lang="en-US" sz="2000" b="1" dirty="0">
              <a:solidFill>
                <a:srgbClr val="145299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08B18A-0F28-D75A-7723-7B4A85602E34}"/>
              </a:ext>
            </a:extLst>
          </p:cNvPr>
          <p:cNvSpPr txBox="1"/>
          <p:nvPr/>
        </p:nvSpPr>
        <p:spPr>
          <a:xfrm>
            <a:off x="225237" y="2168083"/>
            <a:ext cx="5498907" cy="276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Connection between South Island and Cross Island Trails, via Terrapin Nature Park</a:t>
            </a:r>
          </a:p>
          <a:p>
            <a:pPr marL="285750" lvl="0" indent="-285750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Public access to the Chesapeake Bay</a:t>
            </a:r>
          </a:p>
          <a:p>
            <a:pPr marL="285750" lvl="0" indent="-285750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Connections to Chesapeake Bay Beach Club, residential areas, and Chesapeake Bay Business Park</a:t>
            </a:r>
          </a:p>
          <a:p>
            <a:pPr marL="285750" indent="-285750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Crosswalks at Pier One Rd and crosswalk or overpass at </a:t>
            </a:r>
            <a:r>
              <a:rPr lang="en-US" sz="1600" kern="100" dirty="0" err="1">
                <a:latin typeface="Avenir Next LT Pro" panose="020B0504020202020204" pitchFamily="34" charset="0"/>
                <a:cs typeface="Times New Roman" panose="02020603050405020304" pitchFamily="18" charset="0"/>
              </a:rPr>
              <a:t>Romancoke</a:t>
            </a:r>
            <a:r>
              <a:rPr lang="en-US" sz="1600" kern="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 Road (MD 8) near Kent Manor Drive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06E498-5DCE-882F-23E7-A6C865F068C5}"/>
              </a:ext>
            </a:extLst>
          </p:cNvPr>
          <p:cNvSpPr txBox="1"/>
          <p:nvPr/>
        </p:nvSpPr>
        <p:spPr>
          <a:xfrm>
            <a:off x="6004560" y="2165691"/>
            <a:ext cx="6074664" cy="30894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lvl="0" indent="-285750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600" kern="100">
                <a:latin typeface="Avenir Next LT Pro" panose="020B05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Connection between South Island and Cross Island trails through Stevensville</a:t>
            </a:r>
          </a:p>
          <a:p>
            <a:r>
              <a:rPr lang="en-US" dirty="0"/>
              <a:t>Direct connection to Thompson Creek Road shared use path</a:t>
            </a:r>
          </a:p>
          <a:p>
            <a:r>
              <a:rPr lang="en-US" dirty="0"/>
              <a:t>Connections to Queen Anne’s County Library, Stevensville Middle School, Kent Island Elementary School, and Thompson Creek Shopping Center</a:t>
            </a:r>
          </a:p>
          <a:p>
            <a:r>
              <a:rPr lang="en-US" dirty="0"/>
              <a:t>Crosswalks at Main Street (MD 18), Thompson Creek Road, and Marion Quimby Drive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5BA0DD-D74D-15C4-5D0C-8A01B974A04A}"/>
              </a:ext>
            </a:extLst>
          </p:cNvPr>
          <p:cNvCxnSpPr>
            <a:cxnSpLocks/>
          </p:cNvCxnSpPr>
          <p:nvPr/>
        </p:nvCxnSpPr>
        <p:spPr>
          <a:xfrm flipV="1">
            <a:off x="274419" y="1572523"/>
            <a:ext cx="11643162" cy="52013"/>
          </a:xfrm>
          <a:prstGeom prst="line">
            <a:avLst/>
          </a:prstGeom>
          <a:ln>
            <a:solidFill>
              <a:srgbClr val="A199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423722-BF16-00B3-73D0-310655FD29F5}"/>
              </a:ext>
            </a:extLst>
          </p:cNvPr>
          <p:cNvCxnSpPr>
            <a:cxnSpLocks/>
          </p:cNvCxnSpPr>
          <p:nvPr/>
        </p:nvCxnSpPr>
        <p:spPr>
          <a:xfrm flipV="1">
            <a:off x="313314" y="1969757"/>
            <a:ext cx="11643162" cy="52013"/>
          </a:xfrm>
          <a:prstGeom prst="line">
            <a:avLst/>
          </a:prstGeom>
          <a:ln>
            <a:solidFill>
              <a:srgbClr val="A199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19052FE-8CEF-D087-F90D-9C2E1A59F15E}"/>
              </a:ext>
            </a:extLst>
          </p:cNvPr>
          <p:cNvSpPr txBox="1">
            <a:spLocks/>
          </p:cNvSpPr>
          <p:nvPr/>
        </p:nvSpPr>
        <p:spPr>
          <a:xfrm>
            <a:off x="6116706" y="1626243"/>
            <a:ext cx="2585268" cy="331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CONNECTIVITY</a:t>
            </a:r>
            <a:endParaRPr lang="en-US" sz="2000" b="1" dirty="0">
              <a:solidFill>
                <a:srgbClr val="145299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6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B6047-F85C-B423-918D-5080CE847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51AAC4-ABC4-9552-1EE9-54D1E43AF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4914"/>
            <a:ext cx="12192000" cy="883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8856A8-2425-2087-7E90-60D921AF7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747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F0B9507-6704-4AF2-7EC3-1262B07787AB}"/>
              </a:ext>
            </a:extLst>
          </p:cNvPr>
          <p:cNvSpPr txBox="1">
            <a:spLocks/>
          </p:cNvSpPr>
          <p:nvPr/>
        </p:nvSpPr>
        <p:spPr>
          <a:xfrm>
            <a:off x="2324514" y="1075332"/>
            <a:ext cx="1446972" cy="392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OPTION 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CD867C-A30A-61FE-DC61-29C366EDF595}"/>
              </a:ext>
            </a:extLst>
          </p:cNvPr>
          <p:cNvSpPr txBox="1">
            <a:spLocks/>
          </p:cNvSpPr>
          <p:nvPr/>
        </p:nvSpPr>
        <p:spPr>
          <a:xfrm>
            <a:off x="235524" y="86365"/>
            <a:ext cx="9144000" cy="72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Options 1 &amp; 4 | Fast Facts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F3A654-2EA7-6FA7-3A8B-2F976A8860D8}"/>
              </a:ext>
            </a:extLst>
          </p:cNvPr>
          <p:cNvSpPr txBox="1">
            <a:spLocks/>
          </p:cNvSpPr>
          <p:nvPr/>
        </p:nvSpPr>
        <p:spPr>
          <a:xfrm>
            <a:off x="8263857" y="1075332"/>
            <a:ext cx="1446972" cy="392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OPTION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2766ACE-0C9C-119F-985A-D56073AB15DA}"/>
              </a:ext>
            </a:extLst>
          </p:cNvPr>
          <p:cNvSpPr txBox="1">
            <a:spLocks/>
          </p:cNvSpPr>
          <p:nvPr/>
        </p:nvSpPr>
        <p:spPr>
          <a:xfrm>
            <a:off x="313314" y="1638435"/>
            <a:ext cx="4066662" cy="331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OVERPASS CONSIDERATIONS</a:t>
            </a:r>
            <a:endParaRPr lang="en-US" sz="2000" b="1" dirty="0">
              <a:solidFill>
                <a:srgbClr val="145299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E67575-1F4F-B717-BA3B-BD9153E1C5A4}"/>
              </a:ext>
            </a:extLst>
          </p:cNvPr>
          <p:cNvSpPr txBox="1"/>
          <p:nvPr/>
        </p:nvSpPr>
        <p:spPr>
          <a:xfrm>
            <a:off x="313313" y="2095877"/>
            <a:ext cx="5469373" cy="8292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lvl="0" indent="-285750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600" kern="100">
                <a:latin typeface="Avenir Next LT Pro" panose="020B05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1000"/>
              </a:spcAft>
            </a:pPr>
            <a:r>
              <a:rPr lang="en-US" sz="1500" dirty="0"/>
              <a:t>Overpass Bridge Length:  </a:t>
            </a:r>
            <a:r>
              <a:rPr lang="en-US" sz="1500" b="1" dirty="0"/>
              <a:t>260’</a:t>
            </a:r>
          </a:p>
          <a:p>
            <a:pPr>
              <a:spcAft>
                <a:spcPts val="1000"/>
              </a:spcAft>
            </a:pPr>
            <a:r>
              <a:rPr lang="en-US" sz="1500" dirty="0"/>
              <a:t>Ramp approaches with retaining wall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5362F0-19D5-1EBF-DF55-3E12173BD230}"/>
              </a:ext>
            </a:extLst>
          </p:cNvPr>
          <p:cNvSpPr txBox="1"/>
          <p:nvPr/>
        </p:nvSpPr>
        <p:spPr>
          <a:xfrm>
            <a:off x="6010176" y="2094070"/>
            <a:ext cx="6096000" cy="8292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lvl="0" indent="-285750">
              <a:lnSpc>
                <a:spcPts val="25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 sz="1600" kern="100">
                <a:latin typeface="Avenir Next LT Pro" panose="020B05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500" dirty="0"/>
              <a:t>Overpass Bridge Length:  </a:t>
            </a:r>
            <a:r>
              <a:rPr lang="en-US" sz="1500" b="1" dirty="0"/>
              <a:t>220’</a:t>
            </a:r>
          </a:p>
          <a:p>
            <a:r>
              <a:rPr lang="en-US" sz="1500" dirty="0"/>
              <a:t>Ramp approaches with combination of bridge and retaining wall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6C95A0-2A83-A228-6622-990B12D5F714}"/>
              </a:ext>
            </a:extLst>
          </p:cNvPr>
          <p:cNvCxnSpPr>
            <a:cxnSpLocks/>
          </p:cNvCxnSpPr>
          <p:nvPr/>
        </p:nvCxnSpPr>
        <p:spPr>
          <a:xfrm flipV="1">
            <a:off x="274419" y="1572523"/>
            <a:ext cx="11643162" cy="52013"/>
          </a:xfrm>
          <a:prstGeom prst="line">
            <a:avLst/>
          </a:prstGeom>
          <a:ln>
            <a:solidFill>
              <a:srgbClr val="A199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DBD6C9-04AA-C946-7CF6-5BCC66BA8E8D}"/>
              </a:ext>
            </a:extLst>
          </p:cNvPr>
          <p:cNvCxnSpPr>
            <a:cxnSpLocks/>
          </p:cNvCxnSpPr>
          <p:nvPr/>
        </p:nvCxnSpPr>
        <p:spPr>
          <a:xfrm flipV="1">
            <a:off x="274419" y="1971071"/>
            <a:ext cx="11643162" cy="52013"/>
          </a:xfrm>
          <a:prstGeom prst="line">
            <a:avLst/>
          </a:prstGeom>
          <a:ln>
            <a:solidFill>
              <a:srgbClr val="A199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E1DD80-0360-879E-C2C7-39FBF6AB4C6C}"/>
              </a:ext>
            </a:extLst>
          </p:cNvPr>
          <p:cNvSpPr txBox="1">
            <a:spLocks/>
          </p:cNvSpPr>
          <p:nvPr/>
        </p:nvSpPr>
        <p:spPr>
          <a:xfrm>
            <a:off x="319310" y="3318490"/>
            <a:ext cx="4066662" cy="331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TRAIL CONSIDERATIONS</a:t>
            </a:r>
            <a:endParaRPr lang="en-US" sz="2000" b="1" dirty="0">
              <a:solidFill>
                <a:srgbClr val="145299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AE002E-5735-E058-E41B-C80E63551CFD}"/>
              </a:ext>
            </a:extLst>
          </p:cNvPr>
          <p:cNvCxnSpPr>
            <a:cxnSpLocks/>
          </p:cNvCxnSpPr>
          <p:nvPr/>
        </p:nvCxnSpPr>
        <p:spPr>
          <a:xfrm flipV="1">
            <a:off x="280415" y="3252578"/>
            <a:ext cx="11643162" cy="52013"/>
          </a:xfrm>
          <a:prstGeom prst="line">
            <a:avLst/>
          </a:prstGeom>
          <a:ln>
            <a:solidFill>
              <a:srgbClr val="A199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333083-D3F6-B4FB-B022-1A6F84AEEDCC}"/>
              </a:ext>
            </a:extLst>
          </p:cNvPr>
          <p:cNvCxnSpPr>
            <a:cxnSpLocks/>
          </p:cNvCxnSpPr>
          <p:nvPr/>
        </p:nvCxnSpPr>
        <p:spPr>
          <a:xfrm flipV="1">
            <a:off x="274419" y="3649812"/>
            <a:ext cx="11643162" cy="52013"/>
          </a:xfrm>
          <a:prstGeom prst="line">
            <a:avLst/>
          </a:prstGeom>
          <a:ln>
            <a:solidFill>
              <a:srgbClr val="A199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0008FB1-E1AC-01C5-66A5-E0C081736AB6}"/>
              </a:ext>
            </a:extLst>
          </p:cNvPr>
          <p:cNvSpPr txBox="1"/>
          <p:nvPr/>
        </p:nvSpPr>
        <p:spPr>
          <a:xfrm>
            <a:off x="6010176" y="3787765"/>
            <a:ext cx="6096000" cy="15986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lvl="0" indent="-285750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600" kern="100">
                <a:latin typeface="Avenir Next LT Pro" panose="020B05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1000"/>
              </a:spcAft>
            </a:pPr>
            <a:r>
              <a:rPr lang="en-US" sz="1500" dirty="0"/>
              <a:t>Length of New Trail:  </a:t>
            </a:r>
            <a:r>
              <a:rPr lang="en-US" sz="1500" b="1" dirty="0"/>
              <a:t>6,500’ | 1.2 miles</a:t>
            </a:r>
          </a:p>
          <a:p>
            <a:pPr>
              <a:spcAft>
                <a:spcPts val="1000"/>
              </a:spcAft>
            </a:pPr>
            <a:r>
              <a:rPr lang="en-US" sz="1500" dirty="0"/>
              <a:t>Total Trail Length between Cross Island and </a:t>
            </a:r>
            <a:br>
              <a:rPr lang="en-US" sz="1500" dirty="0"/>
            </a:br>
            <a:r>
              <a:rPr lang="en-US" sz="1500" dirty="0"/>
              <a:t>South Island Trails:  </a:t>
            </a:r>
            <a:r>
              <a:rPr lang="en-US" sz="1500" b="1" dirty="0"/>
              <a:t>6,500’ | 1.2 miles</a:t>
            </a:r>
          </a:p>
          <a:p>
            <a:pPr>
              <a:spcAft>
                <a:spcPts val="1000"/>
              </a:spcAft>
            </a:pPr>
            <a:r>
              <a:rPr lang="en-US" sz="1500" dirty="0"/>
              <a:t>Bridge structure required to cross Thompson Creek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4458EE-85A8-173A-3F41-CD5AD57BF2FE}"/>
              </a:ext>
            </a:extLst>
          </p:cNvPr>
          <p:cNvSpPr txBox="1"/>
          <p:nvPr/>
        </p:nvSpPr>
        <p:spPr>
          <a:xfrm>
            <a:off x="313313" y="3787765"/>
            <a:ext cx="5469373" cy="19480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lvl="0" indent="-285750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600" kern="100">
                <a:latin typeface="Avenir Next LT Pro" panose="020B05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1000"/>
              </a:spcAft>
            </a:pPr>
            <a:r>
              <a:rPr lang="en-US" sz="1500" dirty="0"/>
              <a:t>Length of New Trail:  </a:t>
            </a:r>
            <a:r>
              <a:rPr lang="en-US" sz="1500" b="1" dirty="0"/>
              <a:t>4,450’ | 0.8 miles</a:t>
            </a:r>
          </a:p>
          <a:p>
            <a:pPr>
              <a:spcAft>
                <a:spcPts val="1000"/>
              </a:spcAft>
            </a:pPr>
            <a:r>
              <a:rPr lang="en-US" sz="1500" dirty="0"/>
              <a:t>Length of Additional Improvements:  </a:t>
            </a:r>
            <a:r>
              <a:rPr lang="en-US" sz="1500" b="1" dirty="0"/>
              <a:t>6,900’ | 1.3 miles </a:t>
            </a:r>
            <a:r>
              <a:rPr lang="en-US" sz="1500" dirty="0"/>
              <a:t>(upgrade of existing trail in Terrapin Nature Park)</a:t>
            </a:r>
          </a:p>
          <a:p>
            <a:pPr>
              <a:spcAft>
                <a:spcPts val="1000"/>
              </a:spcAft>
            </a:pPr>
            <a:r>
              <a:rPr lang="en-US" sz="1500" dirty="0"/>
              <a:t>Total Trail Length between Cross Island and</a:t>
            </a:r>
            <a:br>
              <a:rPr lang="en-US" sz="1500" dirty="0"/>
            </a:br>
            <a:r>
              <a:rPr lang="en-US" sz="1500" dirty="0"/>
              <a:t>South Island Trails: </a:t>
            </a:r>
            <a:r>
              <a:rPr lang="en-US" sz="1500" b="1" dirty="0"/>
              <a:t>11,350’ | 2.2 miles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EA370B6-55F0-9832-3DE1-3C23D1AF5D2F}"/>
              </a:ext>
            </a:extLst>
          </p:cNvPr>
          <p:cNvSpPr txBox="1">
            <a:spLocks/>
          </p:cNvSpPr>
          <p:nvPr/>
        </p:nvSpPr>
        <p:spPr>
          <a:xfrm>
            <a:off x="5970402" y="1626243"/>
            <a:ext cx="4066662" cy="331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OVERPASS CONSIDERATIONS</a:t>
            </a:r>
            <a:endParaRPr lang="en-US" sz="2000" b="1" dirty="0">
              <a:solidFill>
                <a:srgbClr val="145299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70ECCE-FBC7-C5E8-063E-DD79097F2C96}"/>
              </a:ext>
            </a:extLst>
          </p:cNvPr>
          <p:cNvSpPr txBox="1">
            <a:spLocks/>
          </p:cNvSpPr>
          <p:nvPr/>
        </p:nvSpPr>
        <p:spPr>
          <a:xfrm>
            <a:off x="5976398" y="3306298"/>
            <a:ext cx="4066662" cy="331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145299"/>
                </a:solidFill>
                <a:latin typeface="Avenir Next LT Pro" panose="020B0504020202020204" pitchFamily="34" charset="0"/>
              </a:rPr>
              <a:t>TRAIL CONSIDERATIONS</a:t>
            </a:r>
            <a:endParaRPr lang="en-US" sz="2000" b="1" dirty="0">
              <a:solidFill>
                <a:srgbClr val="145299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39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699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Avenir Next LT Pro</vt:lpstr>
      <vt:lpstr>Wingdings</vt:lpstr>
      <vt:lpstr>Office Theme</vt:lpstr>
      <vt:lpstr>Welcome to the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Deban</dc:creator>
  <cp:lastModifiedBy>Anthony Deban</cp:lastModifiedBy>
  <cp:revision>8</cp:revision>
  <dcterms:created xsi:type="dcterms:W3CDTF">2025-10-09T19:24:35Z</dcterms:created>
  <dcterms:modified xsi:type="dcterms:W3CDTF">2025-10-21T20:20:11Z</dcterms:modified>
</cp:coreProperties>
</file>